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spc="229" dirty="0"/>
              <a:t>‹#›</a:t>
            </a:fld>
            <a:endParaRPr spc="229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spc="229" dirty="0"/>
              <a:t>‹#›</a:t>
            </a:fld>
            <a:endParaRPr spc="229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spc="229" dirty="0"/>
              <a:t>‹#›</a:t>
            </a:fld>
            <a:endParaRPr spc="229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spc="229" dirty="0"/>
              <a:t>‹#›</a:t>
            </a:fld>
            <a:endParaRPr spc="229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spc="229" dirty="0"/>
              <a:t>‹#›</a:t>
            </a:fld>
            <a:endParaRPr spc="229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59830" y="744571"/>
            <a:ext cx="5568339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46551" y="2263992"/>
            <a:ext cx="13594897" cy="7112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6840004" y="9300329"/>
            <a:ext cx="452119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spc="229" dirty="0"/>
              <a:t>‹#›</a:t>
            </a:fld>
            <a:endParaRPr spc="229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7485" y="2825094"/>
              <a:ext cx="10915649" cy="560069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9039507"/>
            <a:ext cx="17521555" cy="914400"/>
            <a:chOff x="0" y="9039507"/>
            <a:chExt cx="17521555" cy="914400"/>
          </a:xfrm>
        </p:grpSpPr>
        <p:sp>
          <p:nvSpPr>
            <p:cNvPr id="6" name="object 6"/>
            <p:cNvSpPr/>
            <p:nvPr/>
          </p:nvSpPr>
          <p:spPr>
            <a:xfrm>
              <a:off x="0" y="9479659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87485" y="8425197"/>
            <a:ext cx="10913110" cy="694690"/>
          </a:xfrm>
          <a:prstGeom prst="rect">
            <a:avLst/>
          </a:prstGeom>
          <a:solidFill>
            <a:srgbClr val="AF7942"/>
          </a:solidFill>
        </p:spPr>
        <p:txBody>
          <a:bodyPr vert="horz" wrap="square" lIns="0" tIns="196215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1545"/>
              </a:spcBef>
            </a:pPr>
            <a:r>
              <a:rPr sz="1800" b="1" spc="45" dirty="0">
                <a:latin typeface="Arial"/>
                <a:cs typeface="Arial"/>
              </a:rPr>
              <a:t>Unlock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60" dirty="0">
                <a:latin typeface="Arial"/>
                <a:cs typeface="Arial"/>
              </a:rPr>
              <a:t>Africa's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Hidden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45" dirty="0">
                <a:latin typeface="Arial"/>
                <a:cs typeface="Arial"/>
              </a:rPr>
              <a:t>Gems: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75" dirty="0">
                <a:latin typeface="Arial"/>
                <a:cs typeface="Arial"/>
              </a:rPr>
              <a:t>Personalized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100" dirty="0">
                <a:latin typeface="Arial"/>
                <a:cs typeface="Arial"/>
              </a:rPr>
              <a:t>Travel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70" dirty="0">
                <a:latin typeface="Arial"/>
                <a:cs typeface="Arial"/>
              </a:rPr>
              <a:t>Recommendations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165" dirty="0">
                <a:latin typeface="Arial"/>
                <a:cs typeface="Arial"/>
              </a:rPr>
              <a:t>at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114" dirty="0">
                <a:latin typeface="Arial"/>
                <a:cs typeface="Arial"/>
              </a:rPr>
              <a:t>Your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55" dirty="0">
                <a:latin typeface="Arial"/>
                <a:cs typeface="Arial"/>
              </a:rPr>
              <a:t>Fingertips!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08564" y="9300329"/>
            <a:ext cx="31496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335" dirty="0">
                <a:latin typeface="Arial"/>
                <a:cs typeface="Arial"/>
              </a:rPr>
              <a:t>0</a:t>
            </a:r>
            <a:r>
              <a:rPr sz="2000" b="1" spc="-29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99356" y="1118823"/>
            <a:ext cx="9757410" cy="25958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R="660400" algn="ctr">
              <a:lnSpc>
                <a:spcPct val="100000"/>
              </a:lnSpc>
              <a:spcBef>
                <a:spcPts val="685"/>
              </a:spcBef>
            </a:pPr>
            <a:r>
              <a:rPr sz="9500" spc="790" dirty="0">
                <a:latin typeface="Calibri"/>
                <a:cs typeface="Calibri"/>
              </a:rPr>
              <a:t>AFRICURA</a:t>
            </a:r>
            <a:endParaRPr sz="9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6550" b="0" i="1" spc="-80" dirty="0">
                <a:latin typeface="Calibri"/>
                <a:cs typeface="Calibri"/>
              </a:rPr>
              <a:t>T</a:t>
            </a:r>
            <a:r>
              <a:rPr sz="6550" b="0" i="1" spc="200" dirty="0">
                <a:latin typeface="Calibri"/>
                <a:cs typeface="Calibri"/>
              </a:rPr>
              <a:t>r</a:t>
            </a:r>
            <a:r>
              <a:rPr sz="6550" b="0" i="1" spc="-420" dirty="0">
                <a:latin typeface="Calibri"/>
                <a:cs typeface="Calibri"/>
              </a:rPr>
              <a:t>a</a:t>
            </a:r>
            <a:r>
              <a:rPr sz="6550" b="0" i="1" spc="-155" dirty="0">
                <a:latin typeface="Calibri"/>
                <a:cs typeface="Calibri"/>
              </a:rPr>
              <a:t>v</a:t>
            </a:r>
            <a:r>
              <a:rPr sz="6550" b="0" i="1" spc="-805" dirty="0">
                <a:latin typeface="Calibri"/>
                <a:cs typeface="Calibri"/>
              </a:rPr>
              <a:t>e</a:t>
            </a:r>
            <a:r>
              <a:rPr sz="6550" b="0" i="1" spc="-5" dirty="0">
                <a:latin typeface="Calibri"/>
                <a:cs typeface="Calibri"/>
              </a:rPr>
              <a:t>l</a:t>
            </a:r>
            <a:r>
              <a:rPr sz="6550" b="0" i="1" spc="285" dirty="0">
                <a:latin typeface="Calibri"/>
                <a:cs typeface="Calibri"/>
              </a:rPr>
              <a:t> </a:t>
            </a:r>
            <a:r>
              <a:rPr sz="6550" b="0" i="1" spc="-5" dirty="0">
                <a:latin typeface="Calibri"/>
                <a:cs typeface="Calibri"/>
              </a:rPr>
              <a:t>R</a:t>
            </a:r>
            <a:r>
              <a:rPr sz="6550" b="0" i="1" spc="-805" dirty="0">
                <a:latin typeface="Calibri"/>
                <a:cs typeface="Calibri"/>
              </a:rPr>
              <a:t>e</a:t>
            </a:r>
            <a:r>
              <a:rPr sz="6550" b="0" i="1" spc="-490" dirty="0">
                <a:latin typeface="Calibri"/>
                <a:cs typeface="Calibri"/>
              </a:rPr>
              <a:t>c</a:t>
            </a:r>
            <a:r>
              <a:rPr sz="6550" b="0" i="1" spc="-705" dirty="0">
                <a:latin typeface="Calibri"/>
                <a:cs typeface="Calibri"/>
              </a:rPr>
              <a:t>o</a:t>
            </a:r>
            <a:r>
              <a:rPr sz="6550" b="0" i="1" spc="-360" dirty="0">
                <a:latin typeface="Calibri"/>
                <a:cs typeface="Calibri"/>
              </a:rPr>
              <a:t>mm</a:t>
            </a:r>
            <a:r>
              <a:rPr sz="6550" b="0" i="1" spc="-805" dirty="0">
                <a:latin typeface="Calibri"/>
                <a:cs typeface="Calibri"/>
              </a:rPr>
              <a:t>e</a:t>
            </a:r>
            <a:r>
              <a:rPr sz="6550" b="0" i="1" spc="-95" dirty="0">
                <a:latin typeface="Calibri"/>
                <a:cs typeface="Calibri"/>
              </a:rPr>
              <a:t>n</a:t>
            </a:r>
            <a:r>
              <a:rPr sz="6550" b="0" i="1" spc="-345" dirty="0">
                <a:latin typeface="Calibri"/>
                <a:cs typeface="Calibri"/>
              </a:rPr>
              <a:t>d</a:t>
            </a:r>
            <a:r>
              <a:rPr sz="6550" b="0" i="1" spc="-420" dirty="0">
                <a:latin typeface="Calibri"/>
                <a:cs typeface="Calibri"/>
              </a:rPr>
              <a:t>a</a:t>
            </a:r>
            <a:r>
              <a:rPr sz="6550" b="0" i="1" spc="-500" dirty="0">
                <a:latin typeface="Calibri"/>
                <a:cs typeface="Calibri"/>
              </a:rPr>
              <a:t>t</a:t>
            </a:r>
            <a:r>
              <a:rPr sz="6550" b="0" i="1" spc="95" dirty="0">
                <a:latin typeface="Calibri"/>
                <a:cs typeface="Calibri"/>
              </a:rPr>
              <a:t>i</a:t>
            </a:r>
            <a:r>
              <a:rPr sz="6550" b="0" i="1" spc="-705" dirty="0">
                <a:latin typeface="Calibri"/>
                <a:cs typeface="Calibri"/>
              </a:rPr>
              <a:t>o</a:t>
            </a:r>
            <a:r>
              <a:rPr sz="6550" b="0" i="1" spc="-90" dirty="0">
                <a:latin typeface="Calibri"/>
                <a:cs typeface="Calibri"/>
              </a:rPr>
              <a:t>n</a:t>
            </a:r>
            <a:r>
              <a:rPr sz="6550" b="0" i="1" spc="-600" dirty="0">
                <a:latin typeface="Calibri"/>
                <a:cs typeface="Calibri"/>
              </a:rPr>
              <a:t> </a:t>
            </a:r>
            <a:r>
              <a:rPr sz="6550" b="0" i="1" spc="484" dirty="0">
                <a:latin typeface="Calibri"/>
                <a:cs typeface="Calibri"/>
              </a:rPr>
              <a:t>S</a:t>
            </a:r>
            <a:r>
              <a:rPr sz="6550" b="0" i="1" spc="-195" dirty="0">
                <a:latin typeface="Calibri"/>
                <a:cs typeface="Calibri"/>
              </a:rPr>
              <a:t>y</a:t>
            </a:r>
            <a:r>
              <a:rPr sz="6550" b="0" i="1" spc="-55" dirty="0">
                <a:latin typeface="Calibri"/>
                <a:cs typeface="Calibri"/>
              </a:rPr>
              <a:t>s</a:t>
            </a:r>
            <a:r>
              <a:rPr sz="6550" b="0" i="1" spc="-495" dirty="0">
                <a:latin typeface="Calibri"/>
                <a:cs typeface="Calibri"/>
              </a:rPr>
              <a:t>t</a:t>
            </a:r>
            <a:r>
              <a:rPr sz="6550" b="0" i="1" spc="-805" dirty="0">
                <a:latin typeface="Calibri"/>
                <a:cs typeface="Calibri"/>
              </a:rPr>
              <a:t>e</a:t>
            </a:r>
            <a:r>
              <a:rPr sz="6550" b="0" i="1" spc="-355" dirty="0">
                <a:latin typeface="Calibri"/>
                <a:cs typeface="Calibri"/>
              </a:rPr>
              <a:t>m</a:t>
            </a:r>
            <a:endParaRPr sz="6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611927"/>
            <a:ext cx="15840074" cy="70961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0746" y="520226"/>
            <a:ext cx="1042670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310" dirty="0"/>
              <a:t>A</a:t>
            </a:r>
            <a:r>
              <a:rPr sz="3200" spc="-80" dirty="0"/>
              <a:t> </a:t>
            </a:r>
            <a:r>
              <a:rPr sz="3200" spc="170" dirty="0"/>
              <a:t>map</a:t>
            </a:r>
            <a:r>
              <a:rPr sz="3200" spc="-80" dirty="0"/>
              <a:t> </a:t>
            </a:r>
            <a:r>
              <a:rPr sz="3200" spc="85" dirty="0"/>
              <a:t>showing</a:t>
            </a:r>
            <a:r>
              <a:rPr sz="3200" spc="-75" dirty="0"/>
              <a:t> </a:t>
            </a:r>
            <a:r>
              <a:rPr sz="3200" dirty="0"/>
              <a:t>the</a:t>
            </a:r>
            <a:r>
              <a:rPr sz="3200" spc="-80" dirty="0"/>
              <a:t> </a:t>
            </a:r>
            <a:r>
              <a:rPr sz="3200" spc="40" dirty="0"/>
              <a:t>distribution</a:t>
            </a:r>
            <a:r>
              <a:rPr sz="3200" spc="-75" dirty="0"/>
              <a:t> </a:t>
            </a:r>
            <a:r>
              <a:rPr sz="3200" spc="50" dirty="0"/>
              <a:t>of</a:t>
            </a:r>
            <a:r>
              <a:rPr sz="3200" spc="-80" dirty="0"/>
              <a:t> </a:t>
            </a:r>
            <a:r>
              <a:rPr sz="3200" spc="55" dirty="0"/>
              <a:t>attraction</a:t>
            </a:r>
            <a:r>
              <a:rPr sz="3200" spc="-75" dirty="0"/>
              <a:t> </a:t>
            </a:r>
            <a:r>
              <a:rPr sz="3200" spc="-45" dirty="0"/>
              <a:t>sites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0" y="9039513"/>
            <a:ext cx="17521555" cy="914400"/>
            <a:chOff x="0" y="9039513"/>
            <a:chExt cx="17521555" cy="914400"/>
          </a:xfrm>
        </p:grpSpPr>
        <p:sp>
          <p:nvSpPr>
            <p:cNvPr id="5" name="object 5"/>
            <p:cNvSpPr/>
            <p:nvPr/>
          </p:nvSpPr>
          <p:spPr>
            <a:xfrm>
              <a:off x="0" y="9479663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06860" y="903951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5" dirty="0">
                <a:latin typeface="Tahoma"/>
                <a:cs typeface="Tahoma"/>
              </a:rPr>
              <a:t>A</a:t>
            </a:r>
            <a:r>
              <a:rPr sz="1800" b="1" spc="-30" dirty="0">
                <a:latin typeface="Tahoma"/>
                <a:cs typeface="Tahoma"/>
              </a:rPr>
              <a:t>F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-320" dirty="0">
                <a:latin typeface="Tahoma"/>
                <a:cs typeface="Tahoma"/>
              </a:rPr>
              <a:t>I</a:t>
            </a:r>
            <a:r>
              <a:rPr sz="1800" b="1" spc="150" dirty="0">
                <a:latin typeface="Tahoma"/>
                <a:cs typeface="Tahoma"/>
              </a:rPr>
              <a:t>C</a:t>
            </a:r>
            <a:r>
              <a:rPr sz="1800" b="1" spc="5" dirty="0">
                <a:latin typeface="Tahoma"/>
                <a:cs typeface="Tahoma"/>
              </a:rPr>
              <a:t>U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17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08564" y="9319383"/>
            <a:ext cx="31496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-455" dirty="0">
                <a:latin typeface="Tahoma"/>
                <a:cs typeface="Tahoma"/>
              </a:rPr>
              <a:t>1</a:t>
            </a:r>
            <a:r>
              <a:rPr sz="2000" b="1" spc="180" dirty="0">
                <a:latin typeface="Tahoma"/>
                <a:cs typeface="Tahoma"/>
              </a:rPr>
              <a:t>0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350" y="1028700"/>
            <a:ext cx="11601449" cy="7934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7071" y="384547"/>
            <a:ext cx="921385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72254" algn="l"/>
              </a:tabLst>
            </a:pPr>
            <a:r>
              <a:rPr sz="3200" spc="75" dirty="0">
                <a:latin typeface="Arial"/>
                <a:cs typeface="Arial"/>
              </a:rPr>
              <a:t>The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130" dirty="0">
                <a:latin typeface="Arial"/>
                <a:cs typeface="Arial"/>
              </a:rPr>
              <a:t>distribution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140" dirty="0">
                <a:latin typeface="Arial"/>
                <a:cs typeface="Arial"/>
              </a:rPr>
              <a:t>of	</a:t>
            </a:r>
            <a:r>
              <a:rPr sz="3200" spc="105" dirty="0">
                <a:latin typeface="Arial"/>
                <a:cs typeface="Arial"/>
              </a:rPr>
              <a:t>destinations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229" dirty="0">
                <a:latin typeface="Arial"/>
                <a:cs typeface="Arial"/>
              </a:rPr>
              <a:t>per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140" dirty="0">
                <a:latin typeface="Arial"/>
                <a:cs typeface="Arial"/>
              </a:rPr>
              <a:t>country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06860" y="903950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6000" y="823277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10" dirty="0">
                <a:latin typeface="Arial"/>
                <a:cs typeface="Arial"/>
              </a:rPr>
              <a:t>A</a:t>
            </a:r>
            <a:r>
              <a:rPr sz="1800" b="1" spc="-80" dirty="0">
                <a:latin typeface="Arial"/>
                <a:cs typeface="Arial"/>
              </a:rPr>
              <a:t>F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50" dirty="0">
                <a:latin typeface="Arial"/>
                <a:cs typeface="Arial"/>
              </a:rPr>
              <a:t>I</a:t>
            </a:r>
            <a:r>
              <a:rPr sz="1800" b="1" spc="55" dirty="0">
                <a:latin typeface="Arial"/>
                <a:cs typeface="Arial"/>
              </a:rPr>
              <a:t>C</a:t>
            </a:r>
            <a:r>
              <a:rPr sz="1800" b="1" spc="3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11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2057" y="9226635"/>
            <a:ext cx="13864590" cy="4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070"/>
              </a:lnSpc>
            </a:pPr>
            <a:r>
              <a:rPr sz="2700" b="1" spc="110" dirty="0">
                <a:latin typeface="Arial"/>
                <a:cs typeface="Arial"/>
              </a:rPr>
              <a:t>South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130" dirty="0">
                <a:latin typeface="Arial"/>
                <a:cs typeface="Arial"/>
              </a:rPr>
              <a:t>Africa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-60" dirty="0">
                <a:latin typeface="Arial"/>
                <a:cs typeface="Arial"/>
              </a:rPr>
              <a:t>is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135" dirty="0">
                <a:latin typeface="Arial"/>
                <a:cs typeface="Arial"/>
              </a:rPr>
              <a:t>the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spc="150" dirty="0">
                <a:latin typeface="Arial"/>
                <a:cs typeface="Arial"/>
              </a:rPr>
              <a:t>leading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114" dirty="0">
                <a:latin typeface="Arial"/>
                <a:cs typeface="Arial"/>
              </a:rPr>
              <a:t>destination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135" dirty="0">
                <a:latin typeface="Arial"/>
                <a:cs typeface="Arial"/>
              </a:rPr>
              <a:t>being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165" dirty="0">
                <a:latin typeface="Arial"/>
                <a:cs typeface="Arial"/>
              </a:rPr>
              <a:t>followed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spc="195" dirty="0">
                <a:latin typeface="Arial"/>
                <a:cs typeface="Arial"/>
              </a:rPr>
              <a:t>by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180" dirty="0">
                <a:latin typeface="Arial"/>
                <a:cs typeface="Arial"/>
              </a:rPr>
              <a:t>Tanzania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220" dirty="0">
                <a:latin typeface="Arial"/>
                <a:cs typeface="Arial"/>
              </a:rPr>
              <a:t>and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114" dirty="0">
                <a:latin typeface="Arial"/>
                <a:cs typeface="Arial"/>
              </a:rPr>
              <a:t>Egypt.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38925" y="9339465"/>
            <a:ext cx="2355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-295" dirty="0">
                <a:latin typeface="Arial"/>
                <a:cs typeface="Arial"/>
              </a:rPr>
              <a:t>1</a:t>
            </a:r>
            <a:r>
              <a:rPr sz="2000" b="1" spc="-29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4583" y="1053913"/>
              <a:ext cx="10858499" cy="78200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78530" y="8863720"/>
            <a:ext cx="1546479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tabLst>
                <a:tab pos="13561060" algn="l"/>
              </a:tabLst>
            </a:pPr>
            <a:r>
              <a:rPr sz="2700" b="1" spc="105" dirty="0">
                <a:latin typeface="Arial"/>
                <a:cs typeface="Arial"/>
              </a:rPr>
              <a:t>H</a:t>
            </a:r>
            <a:r>
              <a:rPr sz="2700" b="1" spc="135" dirty="0">
                <a:latin typeface="Arial"/>
                <a:cs typeface="Arial"/>
              </a:rPr>
              <a:t>o</a:t>
            </a:r>
            <a:r>
              <a:rPr sz="2700" b="1" spc="165" dirty="0">
                <a:latin typeface="Arial"/>
                <a:cs typeface="Arial"/>
              </a:rPr>
              <a:t>t</a:t>
            </a:r>
            <a:r>
              <a:rPr sz="2700" b="1" spc="125" dirty="0">
                <a:latin typeface="Arial"/>
                <a:cs typeface="Arial"/>
              </a:rPr>
              <a:t>e</a:t>
            </a:r>
            <a:r>
              <a:rPr sz="2700" b="1" spc="50" dirty="0">
                <a:latin typeface="Arial"/>
                <a:cs typeface="Arial"/>
              </a:rPr>
              <a:t>l</a:t>
            </a:r>
            <a:r>
              <a:rPr sz="2700" b="1" spc="-175" dirty="0">
                <a:latin typeface="Arial"/>
                <a:cs typeface="Arial"/>
              </a:rPr>
              <a:t>s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340" dirty="0">
                <a:latin typeface="Arial"/>
                <a:cs typeface="Arial"/>
              </a:rPr>
              <a:t>a</a:t>
            </a:r>
            <a:r>
              <a:rPr sz="2700" b="1" spc="290" dirty="0">
                <a:latin typeface="Arial"/>
                <a:cs typeface="Arial"/>
              </a:rPr>
              <a:t>r</a:t>
            </a:r>
            <a:r>
              <a:rPr sz="2700" b="1" spc="125" dirty="0">
                <a:latin typeface="Arial"/>
                <a:cs typeface="Arial"/>
              </a:rPr>
              <a:t>e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65" dirty="0">
                <a:latin typeface="Arial"/>
                <a:cs typeface="Arial"/>
              </a:rPr>
              <a:t>t</a:t>
            </a:r>
            <a:r>
              <a:rPr sz="2700" b="1" spc="135" dirty="0">
                <a:latin typeface="Arial"/>
                <a:cs typeface="Arial"/>
              </a:rPr>
              <a:t>h</a:t>
            </a:r>
            <a:r>
              <a:rPr sz="2700" b="1" spc="125" dirty="0">
                <a:latin typeface="Arial"/>
                <a:cs typeface="Arial"/>
              </a:rPr>
              <a:t>e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50" dirty="0">
                <a:latin typeface="Arial"/>
                <a:cs typeface="Arial"/>
              </a:rPr>
              <a:t>l</a:t>
            </a:r>
            <a:r>
              <a:rPr sz="2700" b="1" spc="125" dirty="0">
                <a:latin typeface="Arial"/>
                <a:cs typeface="Arial"/>
              </a:rPr>
              <a:t>e</a:t>
            </a:r>
            <a:r>
              <a:rPr sz="2700" b="1" spc="340" dirty="0">
                <a:latin typeface="Arial"/>
                <a:cs typeface="Arial"/>
              </a:rPr>
              <a:t>a</a:t>
            </a:r>
            <a:r>
              <a:rPr sz="2700" b="1" spc="190" dirty="0">
                <a:latin typeface="Arial"/>
                <a:cs typeface="Arial"/>
              </a:rPr>
              <a:t>d</a:t>
            </a:r>
            <a:r>
              <a:rPr sz="2700" b="1" spc="65" dirty="0">
                <a:latin typeface="Arial"/>
                <a:cs typeface="Arial"/>
              </a:rPr>
              <a:t>i</a:t>
            </a:r>
            <a:r>
              <a:rPr sz="2700" b="1" spc="135" dirty="0">
                <a:latin typeface="Arial"/>
                <a:cs typeface="Arial"/>
              </a:rPr>
              <a:t>n</a:t>
            </a:r>
            <a:r>
              <a:rPr sz="2700" b="1" spc="190" dirty="0">
                <a:latin typeface="Arial"/>
                <a:cs typeface="Arial"/>
              </a:rPr>
              <a:t>g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340" dirty="0">
                <a:latin typeface="Arial"/>
                <a:cs typeface="Arial"/>
              </a:rPr>
              <a:t>a</a:t>
            </a:r>
            <a:r>
              <a:rPr sz="2700" b="1" spc="165" dirty="0">
                <a:latin typeface="Arial"/>
                <a:cs typeface="Arial"/>
              </a:rPr>
              <a:t>tt</a:t>
            </a:r>
            <a:r>
              <a:rPr sz="2700" b="1" spc="290" dirty="0">
                <a:latin typeface="Arial"/>
                <a:cs typeface="Arial"/>
              </a:rPr>
              <a:t>r</a:t>
            </a:r>
            <a:r>
              <a:rPr sz="2700" b="1" spc="340" dirty="0">
                <a:latin typeface="Arial"/>
                <a:cs typeface="Arial"/>
              </a:rPr>
              <a:t>a</a:t>
            </a:r>
            <a:r>
              <a:rPr sz="2700" b="1" spc="-180" dirty="0">
                <a:latin typeface="Arial"/>
                <a:cs typeface="Arial"/>
              </a:rPr>
              <a:t>c</a:t>
            </a:r>
            <a:r>
              <a:rPr sz="2700" b="1" spc="165" dirty="0">
                <a:latin typeface="Arial"/>
                <a:cs typeface="Arial"/>
              </a:rPr>
              <a:t>t</a:t>
            </a:r>
            <a:r>
              <a:rPr sz="2700" b="1" spc="65" dirty="0">
                <a:latin typeface="Arial"/>
                <a:cs typeface="Arial"/>
              </a:rPr>
              <a:t>i</a:t>
            </a:r>
            <a:r>
              <a:rPr sz="2700" b="1" spc="135" dirty="0">
                <a:latin typeface="Arial"/>
                <a:cs typeface="Arial"/>
              </a:rPr>
              <a:t>on</a:t>
            </a:r>
            <a:r>
              <a:rPr sz="2700" b="1" spc="-175" dirty="0">
                <a:latin typeface="Arial"/>
                <a:cs typeface="Arial"/>
              </a:rPr>
              <a:t>s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10" dirty="0">
                <a:latin typeface="Arial"/>
                <a:cs typeface="Arial"/>
              </a:rPr>
              <a:t>f</a:t>
            </a:r>
            <a:r>
              <a:rPr sz="2700" b="1" spc="135" dirty="0">
                <a:latin typeface="Arial"/>
                <a:cs typeface="Arial"/>
              </a:rPr>
              <a:t>o</a:t>
            </a:r>
            <a:r>
              <a:rPr sz="2700" b="1" spc="290" dirty="0">
                <a:latin typeface="Arial"/>
                <a:cs typeface="Arial"/>
              </a:rPr>
              <a:t>r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65" dirty="0">
                <a:latin typeface="Arial"/>
                <a:cs typeface="Arial"/>
              </a:rPr>
              <a:t>t</a:t>
            </a:r>
            <a:r>
              <a:rPr sz="2700" b="1" spc="135" dirty="0">
                <a:latin typeface="Arial"/>
                <a:cs typeface="Arial"/>
              </a:rPr>
              <a:t>o</a:t>
            </a:r>
            <a:r>
              <a:rPr sz="2700" b="1" spc="120" dirty="0">
                <a:latin typeface="Arial"/>
                <a:cs typeface="Arial"/>
              </a:rPr>
              <a:t>u</a:t>
            </a:r>
            <a:r>
              <a:rPr sz="2700" b="1" spc="290" dirty="0">
                <a:latin typeface="Arial"/>
                <a:cs typeface="Arial"/>
              </a:rPr>
              <a:t>r</a:t>
            </a:r>
            <a:r>
              <a:rPr sz="2700" b="1" spc="65" dirty="0">
                <a:latin typeface="Arial"/>
                <a:cs typeface="Arial"/>
              </a:rPr>
              <a:t>i</a:t>
            </a:r>
            <a:r>
              <a:rPr sz="2700" b="1" spc="-175" dirty="0">
                <a:latin typeface="Arial"/>
                <a:cs typeface="Arial"/>
              </a:rPr>
              <a:t>s</a:t>
            </a:r>
            <a:r>
              <a:rPr sz="2700" b="1" spc="165" dirty="0">
                <a:latin typeface="Arial"/>
                <a:cs typeface="Arial"/>
              </a:rPr>
              <a:t>t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65" dirty="0">
                <a:latin typeface="Arial"/>
                <a:cs typeface="Arial"/>
              </a:rPr>
              <a:t>i</a:t>
            </a:r>
            <a:r>
              <a:rPr sz="2700" b="1" spc="135" dirty="0">
                <a:latin typeface="Arial"/>
                <a:cs typeface="Arial"/>
              </a:rPr>
              <a:t>n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340" dirty="0">
                <a:latin typeface="Arial"/>
                <a:cs typeface="Arial"/>
              </a:rPr>
              <a:t>a</a:t>
            </a:r>
            <a:r>
              <a:rPr sz="2700" b="1" spc="50" dirty="0">
                <a:latin typeface="Arial"/>
                <a:cs typeface="Arial"/>
              </a:rPr>
              <a:t>ll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65" dirty="0">
                <a:latin typeface="Arial"/>
                <a:cs typeface="Arial"/>
              </a:rPr>
              <a:t>t</a:t>
            </a:r>
            <a:r>
              <a:rPr sz="2700" b="1" spc="135" dirty="0">
                <a:latin typeface="Arial"/>
                <a:cs typeface="Arial"/>
              </a:rPr>
              <a:t>h</a:t>
            </a:r>
            <a:r>
              <a:rPr sz="2700" b="1" spc="125" dirty="0">
                <a:latin typeface="Arial"/>
                <a:cs typeface="Arial"/>
              </a:rPr>
              <a:t>e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80" dirty="0">
                <a:latin typeface="Arial"/>
                <a:cs typeface="Arial"/>
              </a:rPr>
              <a:t>c</a:t>
            </a:r>
            <a:r>
              <a:rPr sz="2700" b="1" spc="135" dirty="0">
                <a:latin typeface="Arial"/>
                <a:cs typeface="Arial"/>
              </a:rPr>
              <a:t>o</a:t>
            </a:r>
            <a:r>
              <a:rPr sz="2700" b="1" spc="120" dirty="0">
                <a:latin typeface="Arial"/>
                <a:cs typeface="Arial"/>
              </a:rPr>
              <a:t>u</a:t>
            </a:r>
            <a:r>
              <a:rPr sz="2700" b="1" spc="135" dirty="0">
                <a:latin typeface="Arial"/>
                <a:cs typeface="Arial"/>
              </a:rPr>
              <a:t>n</a:t>
            </a:r>
            <a:r>
              <a:rPr sz="2700" b="1" spc="165" dirty="0">
                <a:latin typeface="Arial"/>
                <a:cs typeface="Arial"/>
              </a:rPr>
              <a:t>t</a:t>
            </a:r>
            <a:r>
              <a:rPr sz="2700" b="1" spc="290" dirty="0">
                <a:latin typeface="Arial"/>
                <a:cs typeface="Arial"/>
              </a:rPr>
              <a:t>r</a:t>
            </a:r>
            <a:r>
              <a:rPr sz="2700" b="1" spc="65" dirty="0">
                <a:latin typeface="Arial"/>
                <a:cs typeface="Arial"/>
              </a:rPr>
              <a:t>i</a:t>
            </a:r>
            <a:r>
              <a:rPr sz="2700" b="1" spc="125" dirty="0">
                <a:latin typeface="Arial"/>
                <a:cs typeface="Arial"/>
              </a:rPr>
              <a:t>e</a:t>
            </a:r>
            <a:r>
              <a:rPr sz="2700" b="1" spc="-175" dirty="0">
                <a:latin typeface="Arial"/>
                <a:cs typeface="Arial"/>
              </a:rPr>
              <a:t>s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10" dirty="0">
                <a:latin typeface="Arial"/>
                <a:cs typeface="Arial"/>
              </a:rPr>
              <a:t>f</a:t>
            </a:r>
            <a:r>
              <a:rPr sz="2700" b="1" spc="135" dirty="0">
                <a:latin typeface="Arial"/>
                <a:cs typeface="Arial"/>
              </a:rPr>
              <a:t>o</a:t>
            </a:r>
            <a:r>
              <a:rPr sz="2700" b="1" spc="50" dirty="0">
                <a:latin typeface="Arial"/>
                <a:cs typeface="Arial"/>
              </a:rPr>
              <a:t>ll</a:t>
            </a:r>
            <a:r>
              <a:rPr sz="2700" b="1" spc="135" dirty="0">
                <a:latin typeface="Arial"/>
                <a:cs typeface="Arial"/>
              </a:rPr>
              <a:t>o</a:t>
            </a:r>
            <a:r>
              <a:rPr sz="2700" b="1" spc="560" dirty="0">
                <a:latin typeface="Arial"/>
                <a:cs typeface="Arial"/>
              </a:rPr>
              <a:t>w</a:t>
            </a:r>
            <a:r>
              <a:rPr sz="2700" b="1" spc="125" dirty="0">
                <a:latin typeface="Arial"/>
                <a:cs typeface="Arial"/>
              </a:rPr>
              <a:t>e</a:t>
            </a:r>
            <a:r>
              <a:rPr sz="2700" b="1" spc="190" dirty="0">
                <a:latin typeface="Arial"/>
                <a:cs typeface="Arial"/>
              </a:rPr>
              <a:t>d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90" dirty="0">
                <a:latin typeface="Arial"/>
                <a:cs typeface="Arial"/>
              </a:rPr>
              <a:t>b</a:t>
            </a:r>
            <a:r>
              <a:rPr sz="2700" b="1" spc="204" dirty="0">
                <a:latin typeface="Arial"/>
                <a:cs typeface="Arial"/>
              </a:rPr>
              <a:t>y</a:t>
            </a:r>
            <a:r>
              <a:rPr sz="2700" b="1" dirty="0">
                <a:latin typeface="Arial"/>
                <a:cs typeface="Arial"/>
              </a:rPr>
              <a:t>	</a:t>
            </a:r>
            <a:r>
              <a:rPr sz="2700" b="1" spc="340" dirty="0">
                <a:latin typeface="Arial"/>
                <a:cs typeface="Arial"/>
              </a:rPr>
              <a:t>a</a:t>
            </a:r>
            <a:r>
              <a:rPr sz="2700" b="1" spc="165" dirty="0">
                <a:latin typeface="Arial"/>
                <a:cs typeface="Arial"/>
              </a:rPr>
              <a:t>tt</a:t>
            </a:r>
            <a:r>
              <a:rPr sz="2700" b="1" spc="290" dirty="0">
                <a:latin typeface="Arial"/>
                <a:cs typeface="Arial"/>
              </a:rPr>
              <a:t>r</a:t>
            </a:r>
            <a:r>
              <a:rPr sz="2700" b="1" spc="340" dirty="0">
                <a:latin typeface="Arial"/>
                <a:cs typeface="Arial"/>
              </a:rPr>
              <a:t>a</a:t>
            </a:r>
            <a:r>
              <a:rPr sz="2700" b="1" spc="-180" dirty="0">
                <a:latin typeface="Arial"/>
                <a:cs typeface="Arial"/>
              </a:rPr>
              <a:t>c</a:t>
            </a:r>
            <a:r>
              <a:rPr sz="2700" b="1" spc="165" dirty="0">
                <a:latin typeface="Arial"/>
                <a:cs typeface="Arial"/>
              </a:rPr>
              <a:t>t</a:t>
            </a:r>
            <a:r>
              <a:rPr sz="2700" b="1" spc="65" dirty="0">
                <a:latin typeface="Arial"/>
                <a:cs typeface="Arial"/>
              </a:rPr>
              <a:t>i</a:t>
            </a:r>
            <a:r>
              <a:rPr sz="2700" b="1" spc="135" dirty="0">
                <a:latin typeface="Arial"/>
                <a:cs typeface="Arial"/>
              </a:rPr>
              <a:t>on</a:t>
            </a:r>
            <a:r>
              <a:rPr sz="2700" b="1" spc="190" dirty="0">
                <a:latin typeface="Arial"/>
                <a:cs typeface="Arial"/>
              </a:rPr>
              <a:t>.  </a:t>
            </a:r>
            <a:r>
              <a:rPr sz="2700" b="1" spc="150" dirty="0">
                <a:latin typeface="Arial"/>
                <a:cs typeface="Arial"/>
              </a:rPr>
              <a:t>Restaurant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55" dirty="0">
                <a:latin typeface="Arial"/>
                <a:cs typeface="Arial"/>
              </a:rPr>
              <a:t>is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40" dirty="0">
                <a:latin typeface="Arial"/>
                <a:cs typeface="Arial"/>
              </a:rPr>
              <a:t>the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00" dirty="0">
                <a:latin typeface="Arial"/>
                <a:cs typeface="Arial"/>
              </a:rPr>
              <a:t>least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75" dirty="0">
                <a:latin typeface="Arial"/>
                <a:cs typeface="Arial"/>
              </a:rPr>
              <a:t>preffered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60" dirty="0">
                <a:latin typeface="Arial"/>
                <a:cs typeface="Arial"/>
              </a:rPr>
              <a:t>attraction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00" dirty="0">
                <a:latin typeface="Arial"/>
                <a:cs typeface="Arial"/>
              </a:rPr>
              <a:t>in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145" dirty="0">
                <a:latin typeface="Arial"/>
                <a:cs typeface="Arial"/>
              </a:rPr>
              <a:t>all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85" dirty="0">
                <a:latin typeface="Arial"/>
                <a:cs typeface="Arial"/>
              </a:rPr>
              <a:t>countries.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9523" y="384547"/>
            <a:ext cx="9989185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72254" algn="l"/>
              </a:tabLst>
            </a:pPr>
            <a:r>
              <a:rPr sz="3200" spc="75" dirty="0">
                <a:latin typeface="Arial"/>
                <a:cs typeface="Arial"/>
              </a:rPr>
              <a:t>The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130" dirty="0">
                <a:latin typeface="Arial"/>
                <a:cs typeface="Arial"/>
              </a:rPr>
              <a:t>distribution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140" dirty="0">
                <a:latin typeface="Arial"/>
                <a:cs typeface="Arial"/>
              </a:rPr>
              <a:t>of	</a:t>
            </a:r>
            <a:r>
              <a:rPr sz="3200" spc="185" dirty="0">
                <a:latin typeface="Arial"/>
                <a:cs typeface="Arial"/>
              </a:rPr>
              <a:t>attraction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114" dirty="0">
                <a:latin typeface="Arial"/>
                <a:cs typeface="Arial"/>
              </a:rPr>
              <a:t>types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229" dirty="0">
                <a:latin typeface="Arial"/>
                <a:cs typeface="Arial"/>
              </a:rPr>
              <a:t>per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140" dirty="0">
                <a:latin typeface="Arial"/>
                <a:cs typeface="Arial"/>
              </a:rPr>
              <a:t>country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86240" y="9325429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95" dirty="0">
                <a:latin typeface="Arial"/>
                <a:cs typeface="Arial"/>
              </a:rPr>
              <a:t>1</a:t>
            </a:r>
            <a:r>
              <a:rPr sz="2000" b="1" spc="39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06860" y="903950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6000" y="823276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10" dirty="0">
                <a:latin typeface="Arial"/>
                <a:cs typeface="Arial"/>
              </a:rPr>
              <a:t>A</a:t>
            </a:r>
            <a:r>
              <a:rPr sz="1800" b="1" spc="-80" dirty="0">
                <a:latin typeface="Arial"/>
                <a:cs typeface="Arial"/>
              </a:rPr>
              <a:t>F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50" dirty="0">
                <a:latin typeface="Arial"/>
                <a:cs typeface="Arial"/>
              </a:rPr>
              <a:t>I</a:t>
            </a:r>
            <a:r>
              <a:rPr sz="1800" b="1" spc="55" dirty="0">
                <a:latin typeface="Arial"/>
                <a:cs typeface="Arial"/>
              </a:rPr>
              <a:t>C</a:t>
            </a:r>
            <a:r>
              <a:rPr sz="1800" b="1" spc="3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11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124" y="340634"/>
            <a:ext cx="9496424" cy="96011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606860" y="903950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5118" y="3735369"/>
            <a:ext cx="7385050" cy="264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75" dirty="0">
                <a:latin typeface="Arial"/>
                <a:cs typeface="Arial"/>
              </a:rPr>
              <a:t>The </a:t>
            </a:r>
            <a:r>
              <a:rPr sz="3000" spc="250" dirty="0">
                <a:latin typeface="Arial"/>
                <a:cs typeface="Arial"/>
              </a:rPr>
              <a:t>graph </a:t>
            </a:r>
            <a:r>
              <a:rPr sz="3000" spc="100" dirty="0">
                <a:latin typeface="Arial"/>
                <a:cs typeface="Arial"/>
              </a:rPr>
              <a:t>shows </a:t>
            </a:r>
            <a:r>
              <a:rPr sz="3000" spc="155" dirty="0">
                <a:latin typeface="Arial"/>
                <a:cs typeface="Arial"/>
              </a:rPr>
              <a:t>the </a:t>
            </a:r>
            <a:r>
              <a:rPr sz="3000" spc="180" dirty="0">
                <a:latin typeface="Arial"/>
                <a:cs typeface="Arial"/>
              </a:rPr>
              <a:t>top </a:t>
            </a:r>
            <a:r>
              <a:rPr sz="3000" spc="185" dirty="0">
                <a:latin typeface="Arial"/>
                <a:cs typeface="Arial"/>
              </a:rPr>
              <a:t> </a:t>
            </a:r>
            <a:r>
              <a:rPr sz="3000" spc="100" dirty="0">
                <a:latin typeface="Arial"/>
                <a:cs typeface="Arial"/>
              </a:rPr>
              <a:t>subcategories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95" dirty="0">
                <a:latin typeface="Arial"/>
                <a:cs typeface="Arial"/>
              </a:rPr>
              <a:t>for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14" dirty="0">
                <a:latin typeface="Arial"/>
                <a:cs typeface="Arial"/>
              </a:rPr>
              <a:t>tourist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105" dirty="0">
                <a:latin typeface="Arial"/>
                <a:cs typeface="Arial"/>
              </a:rPr>
              <a:t>destinations </a:t>
            </a:r>
            <a:r>
              <a:rPr sz="3000" spc="-819" dirty="0">
                <a:latin typeface="Arial"/>
                <a:cs typeface="Arial"/>
              </a:rPr>
              <a:t> </a:t>
            </a:r>
            <a:r>
              <a:rPr sz="3000" spc="105" dirty="0">
                <a:latin typeface="Arial"/>
                <a:cs typeface="Arial"/>
              </a:rPr>
              <a:t>in </a:t>
            </a:r>
            <a:r>
              <a:rPr sz="3000" spc="150" dirty="0">
                <a:latin typeface="Arial"/>
                <a:cs typeface="Arial"/>
              </a:rPr>
              <a:t>Africa. </a:t>
            </a:r>
            <a:r>
              <a:rPr sz="3000" spc="55" dirty="0">
                <a:latin typeface="Arial"/>
                <a:cs typeface="Arial"/>
              </a:rPr>
              <a:t>Bed </a:t>
            </a:r>
            <a:r>
              <a:rPr sz="3000" spc="245" dirty="0">
                <a:latin typeface="Arial"/>
                <a:cs typeface="Arial"/>
              </a:rPr>
              <a:t>and </a:t>
            </a:r>
            <a:r>
              <a:rPr sz="3000" spc="195" dirty="0">
                <a:latin typeface="Arial"/>
                <a:cs typeface="Arial"/>
              </a:rPr>
              <a:t>breakfast </a:t>
            </a:r>
            <a:r>
              <a:rPr sz="3000" spc="114" dirty="0">
                <a:latin typeface="Arial"/>
                <a:cs typeface="Arial"/>
              </a:rPr>
              <a:t>leads </a:t>
            </a:r>
            <a:r>
              <a:rPr sz="3000" spc="120" dirty="0">
                <a:latin typeface="Arial"/>
                <a:cs typeface="Arial"/>
              </a:rPr>
              <a:t> </a:t>
            </a:r>
            <a:r>
              <a:rPr sz="3000" spc="185" dirty="0">
                <a:latin typeface="Arial"/>
                <a:cs typeface="Arial"/>
              </a:rPr>
              <a:t>followed </a:t>
            </a:r>
            <a:r>
              <a:rPr sz="3000" spc="220" dirty="0">
                <a:latin typeface="Arial"/>
                <a:cs typeface="Arial"/>
              </a:rPr>
              <a:t>by </a:t>
            </a:r>
            <a:r>
              <a:rPr sz="3000" spc="125" dirty="0">
                <a:latin typeface="Arial"/>
                <a:cs typeface="Arial"/>
              </a:rPr>
              <a:t>Hotel </a:t>
            </a:r>
            <a:r>
              <a:rPr sz="3000" spc="245" dirty="0">
                <a:latin typeface="Arial"/>
                <a:cs typeface="Arial"/>
              </a:rPr>
              <a:t>and </a:t>
            </a:r>
            <a:r>
              <a:rPr sz="3000" spc="90" dirty="0">
                <a:latin typeface="Arial"/>
                <a:cs typeface="Arial"/>
              </a:rPr>
              <a:t>speciality </a:t>
            </a:r>
            <a:r>
              <a:rPr sz="3000" spc="95" dirty="0">
                <a:latin typeface="Arial"/>
                <a:cs typeface="Arial"/>
              </a:rPr>
              <a:t> </a:t>
            </a:r>
            <a:r>
              <a:rPr sz="3000" spc="155" dirty="0">
                <a:latin typeface="Arial"/>
                <a:cs typeface="Arial"/>
              </a:rPr>
              <a:t>lodging.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90903" y="9319381"/>
            <a:ext cx="3505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sz="2000" b="1" spc="-290" dirty="0">
                <a:latin typeface="Arial"/>
                <a:cs typeface="Arial"/>
              </a:rPr>
              <a:t>13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139" y="520946"/>
              <a:ext cx="8534399" cy="89820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479657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34558" y="4089700"/>
            <a:ext cx="7325995" cy="16541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0"/>
              </a:spcBef>
            </a:pPr>
            <a:r>
              <a:rPr sz="3050" spc="160" dirty="0">
                <a:latin typeface="Arial"/>
                <a:cs typeface="Arial"/>
              </a:rPr>
              <a:t>There </a:t>
            </a:r>
            <a:r>
              <a:rPr sz="3050" spc="229" dirty="0">
                <a:latin typeface="Arial"/>
                <a:cs typeface="Arial"/>
              </a:rPr>
              <a:t>appears </a:t>
            </a:r>
            <a:r>
              <a:rPr sz="3050" spc="185" dirty="0">
                <a:latin typeface="Arial"/>
                <a:cs typeface="Arial"/>
              </a:rPr>
              <a:t>to </a:t>
            </a:r>
            <a:r>
              <a:rPr sz="3050" spc="200" dirty="0">
                <a:latin typeface="Arial"/>
                <a:cs typeface="Arial"/>
              </a:rPr>
              <a:t>be </a:t>
            </a:r>
            <a:r>
              <a:rPr sz="3050" spc="250" dirty="0">
                <a:latin typeface="Arial"/>
                <a:cs typeface="Arial"/>
              </a:rPr>
              <a:t>very </a:t>
            </a:r>
            <a:r>
              <a:rPr sz="3050" spc="125" dirty="0">
                <a:latin typeface="Arial"/>
                <a:cs typeface="Arial"/>
              </a:rPr>
              <a:t>little </a:t>
            </a:r>
            <a:r>
              <a:rPr sz="3050" spc="130" dirty="0">
                <a:latin typeface="Arial"/>
                <a:cs typeface="Arial"/>
              </a:rPr>
              <a:t> </a:t>
            </a:r>
            <a:r>
              <a:rPr sz="3050" spc="175" dirty="0">
                <a:latin typeface="Arial"/>
                <a:cs typeface="Arial"/>
              </a:rPr>
              <a:t>correlation </a:t>
            </a:r>
            <a:r>
              <a:rPr sz="3050" spc="250" dirty="0">
                <a:latin typeface="Arial"/>
                <a:cs typeface="Arial"/>
              </a:rPr>
              <a:t>between </a:t>
            </a:r>
            <a:r>
              <a:rPr sz="3050" spc="170" dirty="0">
                <a:latin typeface="Arial"/>
                <a:cs typeface="Arial"/>
              </a:rPr>
              <a:t>features </a:t>
            </a:r>
            <a:r>
              <a:rPr sz="3050" spc="320" dirty="0">
                <a:latin typeface="Arial"/>
                <a:cs typeface="Arial"/>
              </a:rPr>
              <a:t>apart </a:t>
            </a:r>
            <a:r>
              <a:rPr sz="3050" spc="-835" dirty="0">
                <a:latin typeface="Arial"/>
                <a:cs typeface="Arial"/>
              </a:rPr>
              <a:t> </a:t>
            </a:r>
            <a:r>
              <a:rPr sz="3050" spc="245" dirty="0">
                <a:latin typeface="Arial"/>
                <a:cs typeface="Arial"/>
              </a:rPr>
              <a:t>from</a:t>
            </a:r>
            <a:r>
              <a:rPr sz="3050" spc="-10" dirty="0">
                <a:latin typeface="Arial"/>
                <a:cs typeface="Arial"/>
              </a:rPr>
              <a:t> </a:t>
            </a:r>
            <a:r>
              <a:rPr sz="3050" spc="225" dirty="0">
                <a:latin typeface="Arial"/>
                <a:cs typeface="Arial"/>
              </a:rPr>
              <a:t>upper</a:t>
            </a:r>
            <a:r>
              <a:rPr sz="3050" spc="-10" dirty="0">
                <a:latin typeface="Arial"/>
                <a:cs typeface="Arial"/>
              </a:rPr>
              <a:t> </a:t>
            </a:r>
            <a:r>
              <a:rPr sz="3050" spc="275" dirty="0">
                <a:latin typeface="Arial"/>
                <a:cs typeface="Arial"/>
              </a:rPr>
              <a:t>and</a:t>
            </a:r>
            <a:r>
              <a:rPr sz="3050" spc="-5" dirty="0">
                <a:latin typeface="Arial"/>
                <a:cs typeface="Arial"/>
              </a:rPr>
              <a:t> </a:t>
            </a:r>
            <a:r>
              <a:rPr sz="3050" spc="280" dirty="0">
                <a:latin typeface="Arial"/>
                <a:cs typeface="Arial"/>
              </a:rPr>
              <a:t>lower</a:t>
            </a:r>
            <a:r>
              <a:rPr sz="3050" spc="-10" dirty="0">
                <a:latin typeface="Arial"/>
                <a:cs typeface="Arial"/>
              </a:rPr>
              <a:t> </a:t>
            </a:r>
            <a:r>
              <a:rPr sz="3050" spc="145" dirty="0">
                <a:latin typeface="Arial"/>
                <a:cs typeface="Arial"/>
              </a:rPr>
              <a:t>price.</a:t>
            </a:r>
            <a:endParaRPr sz="3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90903" y="9319381"/>
            <a:ext cx="3505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sz="2000" b="1" spc="-290" dirty="0">
                <a:latin typeface="Arial"/>
                <a:cs typeface="Arial"/>
              </a:rPr>
              <a:t>14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58247" y="2798888"/>
              <a:ext cx="9930130" cy="1421765"/>
            </a:xfrm>
            <a:custGeom>
              <a:avLst/>
              <a:gdLst/>
              <a:ahLst/>
              <a:cxnLst/>
              <a:rect l="l" t="t" r="r" b="b"/>
              <a:pathLst>
                <a:path w="9930130" h="1421764">
                  <a:moveTo>
                    <a:pt x="9929752" y="1421226"/>
                  </a:moveTo>
                  <a:lnTo>
                    <a:pt x="0" y="1421226"/>
                  </a:lnTo>
                  <a:lnTo>
                    <a:pt x="0" y="0"/>
                  </a:lnTo>
                  <a:lnTo>
                    <a:pt x="9929752" y="0"/>
                  </a:lnTo>
                  <a:lnTo>
                    <a:pt x="9929752" y="1421226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267898" y="4933384"/>
            <a:ext cx="10020300" cy="1421765"/>
          </a:xfrm>
          <a:custGeom>
            <a:avLst/>
            <a:gdLst/>
            <a:ahLst/>
            <a:cxnLst/>
            <a:rect l="l" t="t" r="r" b="b"/>
            <a:pathLst>
              <a:path w="10020300" h="1421764">
                <a:moveTo>
                  <a:pt x="0" y="1421226"/>
                </a:moveTo>
                <a:lnTo>
                  <a:pt x="0" y="0"/>
                </a:lnTo>
                <a:lnTo>
                  <a:pt x="10020101" y="0"/>
                </a:lnTo>
                <a:lnTo>
                  <a:pt x="10020101" y="1421226"/>
                </a:lnTo>
                <a:lnTo>
                  <a:pt x="0" y="1421226"/>
                </a:lnTo>
                <a:close/>
              </a:path>
            </a:pathLst>
          </a:custGeom>
          <a:solidFill>
            <a:srgbClr val="363C45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19970" y="3600452"/>
            <a:ext cx="249554" cy="3086100"/>
          </a:xfrm>
          <a:custGeom>
            <a:avLst/>
            <a:gdLst/>
            <a:ahLst/>
            <a:cxnLst/>
            <a:rect l="l" t="t" r="r" b="b"/>
            <a:pathLst>
              <a:path w="249554" h="3086100">
                <a:moveTo>
                  <a:pt x="249138" y="3086100"/>
                </a:moveTo>
                <a:lnTo>
                  <a:pt x="0" y="3086100"/>
                </a:lnTo>
                <a:lnTo>
                  <a:pt x="0" y="0"/>
                </a:lnTo>
                <a:lnTo>
                  <a:pt x="249138" y="0"/>
                </a:lnTo>
                <a:lnTo>
                  <a:pt x="249138" y="3086100"/>
                </a:lnTo>
                <a:close/>
              </a:path>
            </a:pathLst>
          </a:custGeom>
          <a:solidFill>
            <a:srgbClr val="363C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9551" y="4566026"/>
            <a:ext cx="7080884" cy="986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300" b="1" spc="570" dirty="0">
                <a:solidFill>
                  <a:srgbClr val="363C45"/>
                </a:solidFill>
                <a:latin typeface="Arial"/>
                <a:cs typeface="Arial"/>
              </a:rPr>
              <a:t>KNN</a:t>
            </a:r>
            <a:r>
              <a:rPr sz="6300" b="1" spc="-55" dirty="0">
                <a:solidFill>
                  <a:srgbClr val="363C45"/>
                </a:solidFill>
                <a:latin typeface="Arial"/>
                <a:cs typeface="Arial"/>
              </a:rPr>
              <a:t> </a:t>
            </a:r>
            <a:r>
              <a:rPr sz="6300" b="1" spc="-45" dirty="0">
                <a:solidFill>
                  <a:srgbClr val="363C45"/>
                </a:solidFill>
                <a:latin typeface="Arial"/>
                <a:cs typeface="Arial"/>
              </a:rPr>
              <a:t>Basic</a:t>
            </a:r>
            <a:r>
              <a:rPr sz="6300" b="1" spc="-55" dirty="0">
                <a:solidFill>
                  <a:srgbClr val="363C45"/>
                </a:solidFill>
                <a:latin typeface="Arial"/>
                <a:cs typeface="Arial"/>
              </a:rPr>
              <a:t> </a:t>
            </a:r>
            <a:r>
              <a:rPr sz="6300" b="1" spc="375" dirty="0">
                <a:solidFill>
                  <a:srgbClr val="363C45"/>
                </a:solidFill>
                <a:latin typeface="Arial"/>
                <a:cs typeface="Arial"/>
              </a:rPr>
              <a:t>Model</a:t>
            </a:r>
            <a:endParaRPr sz="63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2043" y="3250831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2737" y="5311580"/>
            <a:ext cx="123825" cy="1238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34837" y="2930531"/>
            <a:ext cx="7927340" cy="3229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770" marR="574675">
              <a:lnSpc>
                <a:spcPct val="115399"/>
              </a:lnSpc>
              <a:spcBef>
                <a:spcPts val="95"/>
              </a:spcBef>
            </a:pPr>
            <a:r>
              <a:rPr sz="3250" b="1" spc="80" dirty="0">
                <a:solidFill>
                  <a:srgbClr val="FFFFFF"/>
                </a:solidFill>
                <a:latin typeface="Arial"/>
                <a:cs typeface="Arial"/>
              </a:rPr>
              <a:t>Baseline</a:t>
            </a:r>
            <a:r>
              <a:rPr sz="32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50" b="1" spc="13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32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50" b="1" spc="280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32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50" b="1" spc="220" dirty="0">
                <a:solidFill>
                  <a:srgbClr val="FFFFFF"/>
                </a:solidFill>
                <a:latin typeface="Arial"/>
                <a:cs typeface="Arial"/>
              </a:rPr>
              <a:t>Square</a:t>
            </a:r>
            <a:r>
              <a:rPr sz="32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50" b="1" spc="190" dirty="0">
                <a:solidFill>
                  <a:srgbClr val="FFFFFF"/>
                </a:solidFill>
                <a:latin typeface="Arial"/>
                <a:cs typeface="Arial"/>
              </a:rPr>
              <a:t>Error </a:t>
            </a:r>
            <a:r>
              <a:rPr sz="3250" b="1" spc="-8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50" b="1" spc="85" dirty="0">
                <a:solidFill>
                  <a:srgbClr val="FFFFFF"/>
                </a:solidFill>
                <a:latin typeface="Arial"/>
                <a:cs typeface="Arial"/>
              </a:rPr>
              <a:t>(RMSE):</a:t>
            </a:r>
            <a:r>
              <a:rPr sz="32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50" b="1" spc="245" dirty="0">
                <a:solidFill>
                  <a:srgbClr val="FFFFFF"/>
                </a:solidFill>
                <a:latin typeface="Arial"/>
                <a:cs typeface="Arial"/>
              </a:rPr>
              <a:t>0.7157</a:t>
            </a:r>
            <a:endParaRPr sz="3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10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  <a:spcBef>
                <a:spcPts val="2510"/>
              </a:spcBef>
            </a:pPr>
            <a:r>
              <a:rPr sz="3250" b="1" spc="80" dirty="0">
                <a:solidFill>
                  <a:srgbClr val="F5F0EB"/>
                </a:solidFill>
                <a:latin typeface="Arial"/>
                <a:cs typeface="Arial"/>
              </a:rPr>
              <a:t>Baseline</a:t>
            </a:r>
            <a:r>
              <a:rPr sz="3250" b="1" spc="-25" dirty="0">
                <a:solidFill>
                  <a:srgbClr val="F5F0EB"/>
                </a:solidFill>
                <a:latin typeface="Arial"/>
                <a:cs typeface="Arial"/>
              </a:rPr>
              <a:t> </a:t>
            </a:r>
            <a:r>
              <a:rPr sz="3250" b="1" spc="280" dirty="0">
                <a:solidFill>
                  <a:srgbClr val="F5F0EB"/>
                </a:solidFill>
                <a:latin typeface="Arial"/>
                <a:cs typeface="Arial"/>
              </a:rPr>
              <a:t>Mean</a:t>
            </a:r>
            <a:r>
              <a:rPr sz="3250" b="1" spc="-25" dirty="0">
                <a:solidFill>
                  <a:srgbClr val="F5F0EB"/>
                </a:solidFill>
                <a:latin typeface="Arial"/>
                <a:cs typeface="Arial"/>
              </a:rPr>
              <a:t> </a:t>
            </a:r>
            <a:r>
              <a:rPr sz="3250" b="1" spc="120" dirty="0">
                <a:solidFill>
                  <a:srgbClr val="F5F0EB"/>
                </a:solidFill>
                <a:latin typeface="Arial"/>
                <a:cs typeface="Arial"/>
              </a:rPr>
              <a:t>Absolute</a:t>
            </a:r>
            <a:r>
              <a:rPr sz="3250" b="1" spc="-20" dirty="0">
                <a:solidFill>
                  <a:srgbClr val="F5F0EB"/>
                </a:solidFill>
                <a:latin typeface="Arial"/>
                <a:cs typeface="Arial"/>
              </a:rPr>
              <a:t> </a:t>
            </a:r>
            <a:r>
              <a:rPr sz="3250" b="1" spc="190" dirty="0">
                <a:solidFill>
                  <a:srgbClr val="F5F0EB"/>
                </a:solidFill>
                <a:latin typeface="Arial"/>
                <a:cs typeface="Arial"/>
              </a:rPr>
              <a:t>Error</a:t>
            </a:r>
            <a:r>
              <a:rPr sz="3250" b="1" spc="-25" dirty="0">
                <a:solidFill>
                  <a:srgbClr val="F5F0EB"/>
                </a:solidFill>
                <a:latin typeface="Arial"/>
                <a:cs typeface="Arial"/>
              </a:rPr>
              <a:t> </a:t>
            </a:r>
            <a:r>
              <a:rPr sz="3250" b="1" spc="135" dirty="0">
                <a:solidFill>
                  <a:srgbClr val="F5F0EB"/>
                </a:solidFill>
                <a:latin typeface="Arial"/>
                <a:cs typeface="Arial"/>
              </a:rPr>
              <a:t>(MAE): </a:t>
            </a:r>
            <a:r>
              <a:rPr sz="3250" b="1" spc="-890" dirty="0">
                <a:solidFill>
                  <a:srgbClr val="F5F0EB"/>
                </a:solidFill>
                <a:latin typeface="Arial"/>
                <a:cs typeface="Arial"/>
              </a:rPr>
              <a:t> </a:t>
            </a:r>
            <a:r>
              <a:rPr sz="3250" b="1" spc="440" dirty="0">
                <a:solidFill>
                  <a:srgbClr val="F5F0EB"/>
                </a:solidFill>
                <a:latin typeface="Arial"/>
                <a:cs typeface="Arial"/>
              </a:rPr>
              <a:t>0.5230</a:t>
            </a:r>
            <a:endParaRPr sz="3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48974" y="6903018"/>
            <a:ext cx="8559800" cy="231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">
              <a:lnSpc>
                <a:spcPct val="115399"/>
              </a:lnSpc>
              <a:spcBef>
                <a:spcPts val="95"/>
              </a:spcBef>
            </a:pPr>
            <a:r>
              <a:rPr sz="3250" b="1" spc="45" dirty="0">
                <a:solidFill>
                  <a:srgbClr val="333333"/>
                </a:solidFill>
                <a:latin typeface="Arial"/>
                <a:cs typeface="Arial"/>
              </a:rPr>
              <a:t>These</a:t>
            </a:r>
            <a:r>
              <a:rPr sz="3250" b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250" b="1" spc="100" dirty="0">
                <a:solidFill>
                  <a:srgbClr val="333333"/>
                </a:solidFill>
                <a:latin typeface="Arial"/>
                <a:cs typeface="Arial"/>
              </a:rPr>
              <a:t>metrics</a:t>
            </a:r>
            <a:r>
              <a:rPr sz="3250" b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250" b="1" spc="210" dirty="0">
                <a:solidFill>
                  <a:srgbClr val="333333"/>
                </a:solidFill>
                <a:latin typeface="Arial"/>
                <a:cs typeface="Arial"/>
              </a:rPr>
              <a:t>provide</a:t>
            </a:r>
            <a:r>
              <a:rPr sz="3250" b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250" b="1" spc="42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3250" b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250" b="1" spc="190" dirty="0">
                <a:solidFill>
                  <a:srgbClr val="333333"/>
                </a:solidFill>
                <a:latin typeface="Arial"/>
                <a:cs typeface="Arial"/>
              </a:rPr>
              <a:t>measure</a:t>
            </a:r>
            <a:r>
              <a:rPr sz="3250" b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250" b="1" spc="150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3250" b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250" b="1" spc="175" dirty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3250" b="1" spc="-88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250" b="1" spc="130" dirty="0">
                <a:solidFill>
                  <a:srgbClr val="333333"/>
                </a:solidFill>
                <a:latin typeface="Arial"/>
                <a:cs typeface="Arial"/>
              </a:rPr>
              <a:t>model's </a:t>
            </a:r>
            <a:r>
              <a:rPr sz="3250" b="1" spc="145" dirty="0">
                <a:solidFill>
                  <a:srgbClr val="333333"/>
                </a:solidFill>
                <a:latin typeface="Arial"/>
                <a:cs typeface="Arial"/>
              </a:rPr>
              <a:t>prediction </a:t>
            </a:r>
            <a:r>
              <a:rPr sz="3250" b="1" spc="120" dirty="0">
                <a:solidFill>
                  <a:srgbClr val="333333"/>
                </a:solidFill>
                <a:latin typeface="Arial"/>
                <a:cs typeface="Arial"/>
              </a:rPr>
              <a:t>accuracy </a:t>
            </a:r>
            <a:r>
              <a:rPr sz="3250" b="1" spc="275" dirty="0">
                <a:solidFill>
                  <a:srgbClr val="333333"/>
                </a:solidFill>
                <a:latin typeface="Arial"/>
                <a:cs typeface="Arial"/>
              </a:rPr>
              <a:t>and </a:t>
            </a:r>
            <a:r>
              <a:rPr sz="3250" b="1" spc="175" dirty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3250" b="1" spc="1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250" b="1" spc="280" dirty="0">
                <a:solidFill>
                  <a:srgbClr val="333333"/>
                </a:solidFill>
                <a:latin typeface="Arial"/>
                <a:cs typeface="Arial"/>
              </a:rPr>
              <a:t>average </a:t>
            </a:r>
            <a:r>
              <a:rPr sz="3250" b="1" spc="135" dirty="0">
                <a:solidFill>
                  <a:srgbClr val="333333"/>
                </a:solidFill>
                <a:latin typeface="Arial"/>
                <a:cs typeface="Arial"/>
              </a:rPr>
              <a:t>difference </a:t>
            </a:r>
            <a:r>
              <a:rPr sz="3250" b="1" spc="250" dirty="0">
                <a:solidFill>
                  <a:srgbClr val="333333"/>
                </a:solidFill>
                <a:latin typeface="Arial"/>
                <a:cs typeface="Arial"/>
              </a:rPr>
              <a:t>between </a:t>
            </a:r>
            <a:r>
              <a:rPr sz="3250" b="1" spc="160" dirty="0">
                <a:solidFill>
                  <a:srgbClr val="333333"/>
                </a:solidFill>
                <a:latin typeface="Arial"/>
                <a:cs typeface="Arial"/>
              </a:rPr>
              <a:t>predicted </a:t>
            </a:r>
            <a:r>
              <a:rPr sz="3250" b="1" spc="16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250" b="1" spc="275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3250" b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250" b="1" spc="170" dirty="0">
                <a:solidFill>
                  <a:srgbClr val="333333"/>
                </a:solidFill>
                <a:latin typeface="Arial"/>
                <a:cs typeface="Arial"/>
              </a:rPr>
              <a:t>actual</a:t>
            </a:r>
            <a:r>
              <a:rPr sz="3250" b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250" b="1" spc="185" dirty="0">
                <a:solidFill>
                  <a:srgbClr val="333333"/>
                </a:solidFill>
                <a:latin typeface="Arial"/>
                <a:cs typeface="Arial"/>
              </a:rPr>
              <a:t>ratings.</a:t>
            </a:r>
            <a:endParaRPr sz="3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10" dirty="0">
                <a:latin typeface="Arial"/>
                <a:cs typeface="Arial"/>
              </a:rPr>
              <a:t>A</a:t>
            </a:r>
            <a:r>
              <a:rPr sz="1800" b="1" spc="-80" dirty="0">
                <a:latin typeface="Arial"/>
                <a:cs typeface="Arial"/>
              </a:rPr>
              <a:t>F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50" dirty="0">
                <a:latin typeface="Arial"/>
                <a:cs typeface="Arial"/>
              </a:rPr>
              <a:t>I</a:t>
            </a:r>
            <a:r>
              <a:rPr sz="1800" b="1" spc="55" dirty="0">
                <a:latin typeface="Arial"/>
                <a:cs typeface="Arial"/>
              </a:rPr>
              <a:t>C</a:t>
            </a:r>
            <a:r>
              <a:rPr sz="1800" b="1" spc="3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11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175" dirty="0">
                <a:latin typeface="Arial"/>
                <a:cs typeface="Arial"/>
              </a:rPr>
              <a:t>MODELLING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0" y="9039513"/>
            <a:ext cx="17521555" cy="914400"/>
            <a:chOff x="0" y="9039513"/>
            <a:chExt cx="17521555" cy="914400"/>
          </a:xfrm>
        </p:grpSpPr>
        <p:sp>
          <p:nvSpPr>
            <p:cNvPr id="15" name="object 15"/>
            <p:cNvSpPr/>
            <p:nvPr/>
          </p:nvSpPr>
          <p:spPr>
            <a:xfrm>
              <a:off x="16606860" y="903951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9479663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6890903" y="9319381"/>
            <a:ext cx="3505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sz="2000" b="1" spc="-290" dirty="0">
                <a:latin typeface="Arial"/>
                <a:cs typeface="Arial"/>
              </a:rPr>
              <a:t>15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58247" y="2798884"/>
              <a:ext cx="9930130" cy="1421765"/>
            </a:xfrm>
            <a:custGeom>
              <a:avLst/>
              <a:gdLst/>
              <a:ahLst/>
              <a:cxnLst/>
              <a:rect l="l" t="t" r="r" b="b"/>
              <a:pathLst>
                <a:path w="9930130" h="1421764">
                  <a:moveTo>
                    <a:pt x="0" y="0"/>
                  </a:moveTo>
                  <a:lnTo>
                    <a:pt x="9929752" y="0"/>
                  </a:lnTo>
                  <a:lnTo>
                    <a:pt x="9929752" y="1421225"/>
                  </a:lnTo>
                  <a:lnTo>
                    <a:pt x="0" y="1421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267898" y="4933384"/>
            <a:ext cx="10020300" cy="1421765"/>
          </a:xfrm>
          <a:custGeom>
            <a:avLst/>
            <a:gdLst/>
            <a:ahLst/>
            <a:cxnLst/>
            <a:rect l="l" t="t" r="r" b="b"/>
            <a:pathLst>
              <a:path w="10020300" h="1421764">
                <a:moveTo>
                  <a:pt x="0" y="1421226"/>
                </a:moveTo>
                <a:lnTo>
                  <a:pt x="0" y="0"/>
                </a:lnTo>
                <a:lnTo>
                  <a:pt x="10020101" y="0"/>
                </a:lnTo>
                <a:lnTo>
                  <a:pt x="10020101" y="1421226"/>
                </a:lnTo>
                <a:lnTo>
                  <a:pt x="0" y="1421226"/>
                </a:lnTo>
                <a:close/>
              </a:path>
            </a:pathLst>
          </a:custGeom>
          <a:solidFill>
            <a:srgbClr val="363C45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19970" y="3600450"/>
            <a:ext cx="249554" cy="3086100"/>
          </a:xfrm>
          <a:custGeom>
            <a:avLst/>
            <a:gdLst/>
            <a:ahLst/>
            <a:cxnLst/>
            <a:rect l="l" t="t" r="r" b="b"/>
            <a:pathLst>
              <a:path w="249554" h="3086100">
                <a:moveTo>
                  <a:pt x="249138" y="3086100"/>
                </a:moveTo>
                <a:lnTo>
                  <a:pt x="0" y="3086100"/>
                </a:lnTo>
                <a:lnTo>
                  <a:pt x="0" y="0"/>
                </a:lnTo>
                <a:lnTo>
                  <a:pt x="249138" y="0"/>
                </a:lnTo>
                <a:lnTo>
                  <a:pt x="249138" y="3086100"/>
                </a:lnTo>
                <a:close/>
              </a:path>
            </a:pathLst>
          </a:custGeom>
          <a:solidFill>
            <a:srgbClr val="363C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5904" y="4414744"/>
            <a:ext cx="50546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295" dirty="0">
                <a:solidFill>
                  <a:srgbClr val="363C45"/>
                </a:solidFill>
                <a:latin typeface="Tahoma"/>
                <a:cs typeface="Tahoma"/>
              </a:rPr>
              <a:t>SVD</a:t>
            </a:r>
            <a:r>
              <a:rPr sz="7000" b="1" spc="-220" dirty="0">
                <a:solidFill>
                  <a:srgbClr val="363C45"/>
                </a:solidFill>
                <a:latin typeface="Tahoma"/>
                <a:cs typeface="Tahoma"/>
              </a:rPr>
              <a:t> </a:t>
            </a:r>
            <a:r>
              <a:rPr sz="7000" b="1" spc="210" dirty="0">
                <a:solidFill>
                  <a:srgbClr val="363C45"/>
                </a:solidFill>
                <a:latin typeface="Tahoma"/>
                <a:cs typeface="Tahoma"/>
              </a:rPr>
              <a:t>Model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2043" y="3250829"/>
            <a:ext cx="123825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314143" y="2930528"/>
            <a:ext cx="7078980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sz="3250" b="1" spc="50" dirty="0">
                <a:solidFill>
                  <a:srgbClr val="FFFFFF"/>
                </a:solidFill>
                <a:latin typeface="Tahoma"/>
                <a:cs typeface="Tahoma"/>
              </a:rPr>
              <a:t>Root</a:t>
            </a:r>
            <a:r>
              <a:rPr sz="32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140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32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145" dirty="0">
                <a:solidFill>
                  <a:srgbClr val="FFFFFF"/>
                </a:solidFill>
                <a:latin typeface="Tahoma"/>
                <a:cs typeface="Tahoma"/>
              </a:rPr>
              <a:t>Square</a:t>
            </a:r>
            <a:r>
              <a:rPr sz="32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135" dirty="0">
                <a:solidFill>
                  <a:srgbClr val="FFFFFF"/>
                </a:solidFill>
                <a:latin typeface="Tahoma"/>
                <a:cs typeface="Tahoma"/>
              </a:rPr>
              <a:t>Error</a:t>
            </a:r>
            <a:r>
              <a:rPr sz="32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-30" dirty="0">
                <a:solidFill>
                  <a:srgbClr val="FFFFFF"/>
                </a:solidFill>
                <a:latin typeface="Tahoma"/>
                <a:cs typeface="Tahoma"/>
              </a:rPr>
              <a:t>(RMSE): </a:t>
            </a:r>
            <a:r>
              <a:rPr sz="3250" b="1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204" dirty="0">
                <a:solidFill>
                  <a:srgbClr val="FFFFFF"/>
                </a:solidFill>
                <a:latin typeface="Tahoma"/>
                <a:cs typeface="Tahoma"/>
              </a:rPr>
              <a:t>0.7066</a:t>
            </a:r>
            <a:endParaRPr sz="32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2737" y="5311580"/>
            <a:ext cx="123825" cy="1238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34837" y="5065232"/>
            <a:ext cx="7613015" cy="523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250" b="1" spc="140" dirty="0">
                <a:solidFill>
                  <a:srgbClr val="F5F0EB"/>
                </a:solidFill>
                <a:latin typeface="Tahoma"/>
                <a:cs typeface="Tahoma"/>
              </a:rPr>
              <a:t>Mean</a:t>
            </a:r>
            <a:r>
              <a:rPr sz="3250" b="1" spc="-70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spc="70" dirty="0">
                <a:solidFill>
                  <a:srgbClr val="F5F0EB"/>
                </a:solidFill>
                <a:latin typeface="Tahoma"/>
                <a:cs typeface="Tahoma"/>
              </a:rPr>
              <a:t>Absolute</a:t>
            </a:r>
            <a:r>
              <a:rPr sz="3250" b="1" spc="-65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spc="135" dirty="0">
                <a:solidFill>
                  <a:srgbClr val="F5F0EB"/>
                </a:solidFill>
                <a:latin typeface="Tahoma"/>
                <a:cs typeface="Tahoma"/>
              </a:rPr>
              <a:t>Error</a:t>
            </a:r>
            <a:r>
              <a:rPr sz="3250" b="1" spc="-70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dirty="0">
                <a:solidFill>
                  <a:srgbClr val="F5F0EB"/>
                </a:solidFill>
                <a:latin typeface="Tahoma"/>
                <a:cs typeface="Tahoma"/>
              </a:rPr>
              <a:t>(MAE):</a:t>
            </a:r>
            <a:r>
              <a:rPr sz="3250" b="1" spc="-65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spc="30" dirty="0">
                <a:solidFill>
                  <a:srgbClr val="F5F0EB"/>
                </a:solidFill>
                <a:latin typeface="Tahoma"/>
                <a:cs typeface="Tahoma"/>
              </a:rPr>
              <a:t>0.5142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48974" y="6779194"/>
            <a:ext cx="8467725" cy="231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sz="3250" b="1" spc="330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3250" b="1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40" dirty="0">
                <a:solidFill>
                  <a:srgbClr val="333333"/>
                </a:solidFill>
                <a:latin typeface="Tahoma"/>
                <a:cs typeface="Tahoma"/>
              </a:rPr>
              <a:t>lower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40" dirty="0">
                <a:solidFill>
                  <a:srgbClr val="333333"/>
                </a:solidFill>
                <a:latin typeface="Tahoma"/>
                <a:cs typeface="Tahoma"/>
              </a:rPr>
              <a:t>RMSE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05" dirty="0">
                <a:solidFill>
                  <a:srgbClr val="333333"/>
                </a:solidFill>
                <a:latin typeface="Tahoma"/>
                <a:cs typeface="Tahoma"/>
              </a:rPr>
              <a:t>value</a:t>
            </a:r>
            <a:r>
              <a:rPr sz="3250" b="1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60" dirty="0">
                <a:solidFill>
                  <a:srgbClr val="333333"/>
                </a:solidFill>
                <a:latin typeface="Tahoma"/>
                <a:cs typeface="Tahoma"/>
              </a:rPr>
              <a:t>of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204" dirty="0">
                <a:solidFill>
                  <a:srgbClr val="333333"/>
                </a:solidFill>
                <a:latin typeface="Tahoma"/>
                <a:cs typeface="Tahoma"/>
              </a:rPr>
              <a:t>0.7066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0" dirty="0">
                <a:solidFill>
                  <a:srgbClr val="333333"/>
                </a:solidFill>
                <a:latin typeface="Tahoma"/>
                <a:cs typeface="Tahoma"/>
              </a:rPr>
              <a:t>signifies </a:t>
            </a:r>
            <a:r>
              <a:rPr sz="3250" b="1" spc="-94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25" dirty="0">
                <a:solidFill>
                  <a:srgbClr val="333333"/>
                </a:solidFill>
                <a:latin typeface="Tahoma"/>
                <a:cs typeface="Tahoma"/>
              </a:rPr>
              <a:t>improved </a:t>
            </a:r>
            <a:r>
              <a:rPr sz="3250" b="1" spc="80" dirty="0">
                <a:solidFill>
                  <a:srgbClr val="333333"/>
                </a:solidFill>
                <a:latin typeface="Tahoma"/>
                <a:cs typeface="Tahoma"/>
              </a:rPr>
              <a:t>accuracy </a:t>
            </a:r>
            <a:r>
              <a:rPr sz="3250" b="1" spc="35" dirty="0">
                <a:solidFill>
                  <a:srgbClr val="333333"/>
                </a:solidFill>
                <a:latin typeface="Tahoma"/>
                <a:cs typeface="Tahoma"/>
              </a:rPr>
              <a:t>in </a:t>
            </a:r>
            <a:r>
              <a:rPr sz="3250" b="1" spc="140" dirty="0">
                <a:solidFill>
                  <a:srgbClr val="333333"/>
                </a:solidFill>
                <a:latin typeface="Tahoma"/>
                <a:cs typeface="Tahoma"/>
              </a:rPr>
              <a:t>our </a:t>
            </a:r>
            <a:r>
              <a:rPr sz="3250" b="1" spc="55" dirty="0">
                <a:solidFill>
                  <a:srgbClr val="333333"/>
                </a:solidFill>
                <a:latin typeface="Tahoma"/>
                <a:cs typeface="Tahoma"/>
              </a:rPr>
              <a:t>predictions, </a:t>
            </a:r>
            <a:r>
              <a:rPr sz="3250" b="1" spc="60" dirty="0">
                <a:solidFill>
                  <a:srgbClr val="333333"/>
                </a:solidFill>
                <a:latin typeface="Tahoma"/>
                <a:cs typeface="Tahoma"/>
              </a:rPr>
              <a:t> indicating </a:t>
            </a:r>
            <a:r>
              <a:rPr sz="3250" b="1" spc="280" dirty="0">
                <a:solidFill>
                  <a:srgbClr val="333333"/>
                </a:solidFill>
                <a:latin typeface="Tahoma"/>
                <a:cs typeface="Tahoma"/>
              </a:rPr>
              <a:t>a </a:t>
            </a:r>
            <a:r>
              <a:rPr sz="3250" b="1" spc="55" dirty="0">
                <a:solidFill>
                  <a:srgbClr val="333333"/>
                </a:solidFill>
                <a:latin typeface="Tahoma"/>
                <a:cs typeface="Tahoma"/>
              </a:rPr>
              <a:t>reduction </a:t>
            </a:r>
            <a:r>
              <a:rPr sz="3250" b="1" spc="35" dirty="0">
                <a:solidFill>
                  <a:srgbClr val="333333"/>
                </a:solidFill>
                <a:latin typeface="Tahoma"/>
                <a:cs typeface="Tahoma"/>
              </a:rPr>
              <a:t>in </a:t>
            </a:r>
            <a:r>
              <a:rPr sz="3250" b="1" spc="15" dirty="0">
                <a:solidFill>
                  <a:srgbClr val="333333"/>
                </a:solidFill>
                <a:latin typeface="Tahoma"/>
                <a:cs typeface="Tahoma"/>
              </a:rPr>
              <a:t>the </a:t>
            </a:r>
            <a:r>
              <a:rPr sz="3250" b="1" spc="170" dirty="0">
                <a:solidFill>
                  <a:srgbClr val="333333"/>
                </a:solidFill>
                <a:latin typeface="Tahoma"/>
                <a:cs typeface="Tahoma"/>
              </a:rPr>
              <a:t>average </a:t>
            </a:r>
            <a:r>
              <a:rPr sz="3250" b="1" spc="17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60" dirty="0">
                <a:solidFill>
                  <a:srgbClr val="333333"/>
                </a:solidFill>
                <a:latin typeface="Tahoma"/>
                <a:cs typeface="Tahoma"/>
              </a:rPr>
              <a:t>error</a:t>
            </a:r>
            <a:r>
              <a:rPr sz="3250" b="1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60" dirty="0">
                <a:solidFill>
                  <a:srgbClr val="333333"/>
                </a:solidFill>
                <a:latin typeface="Tahoma"/>
                <a:cs typeface="Tahoma"/>
              </a:rPr>
              <a:t>of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30" dirty="0">
                <a:solidFill>
                  <a:srgbClr val="333333"/>
                </a:solidFill>
                <a:latin typeface="Tahoma"/>
                <a:cs typeface="Tahoma"/>
              </a:rPr>
              <a:t>approximately</a:t>
            </a:r>
            <a:r>
              <a:rPr sz="3250" b="1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204" dirty="0">
                <a:solidFill>
                  <a:srgbClr val="333333"/>
                </a:solidFill>
                <a:latin typeface="Tahoma"/>
                <a:cs typeface="Tahoma"/>
              </a:rPr>
              <a:t>0.7066</a:t>
            </a:r>
            <a:r>
              <a:rPr sz="3250" b="1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5" dirty="0">
                <a:solidFill>
                  <a:srgbClr val="333333"/>
                </a:solidFill>
                <a:latin typeface="Tahoma"/>
                <a:cs typeface="Tahoma"/>
              </a:rPr>
              <a:t>units.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823277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5" dirty="0">
                <a:latin typeface="Tahoma"/>
                <a:cs typeface="Tahoma"/>
              </a:rPr>
              <a:t>A</a:t>
            </a:r>
            <a:r>
              <a:rPr sz="1800" b="1" spc="-30" dirty="0">
                <a:latin typeface="Tahoma"/>
                <a:cs typeface="Tahoma"/>
              </a:rPr>
              <a:t>F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-320" dirty="0">
                <a:latin typeface="Tahoma"/>
                <a:cs typeface="Tahoma"/>
              </a:rPr>
              <a:t>I</a:t>
            </a:r>
            <a:r>
              <a:rPr sz="1800" b="1" spc="150" dirty="0">
                <a:latin typeface="Tahoma"/>
                <a:cs typeface="Tahoma"/>
              </a:rPr>
              <a:t>C</a:t>
            </a:r>
            <a:r>
              <a:rPr sz="1800" b="1" spc="5" dirty="0">
                <a:latin typeface="Tahoma"/>
                <a:cs typeface="Tahoma"/>
              </a:rPr>
              <a:t>U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17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MODELLING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0" y="9039507"/>
            <a:ext cx="17521555" cy="914400"/>
            <a:chOff x="0" y="9039507"/>
            <a:chExt cx="17521555" cy="914400"/>
          </a:xfrm>
        </p:grpSpPr>
        <p:sp>
          <p:nvSpPr>
            <p:cNvPr id="16" name="object 16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9479659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913327" y="9319379"/>
            <a:ext cx="3054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-455" dirty="0">
                <a:latin typeface="Tahoma"/>
                <a:cs typeface="Tahoma"/>
              </a:rPr>
              <a:t>1</a:t>
            </a:r>
            <a:r>
              <a:rPr sz="2000" b="1" spc="1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58247" y="2798884"/>
              <a:ext cx="9930130" cy="1421765"/>
            </a:xfrm>
            <a:custGeom>
              <a:avLst/>
              <a:gdLst/>
              <a:ahLst/>
              <a:cxnLst/>
              <a:rect l="l" t="t" r="r" b="b"/>
              <a:pathLst>
                <a:path w="9930130" h="1421764">
                  <a:moveTo>
                    <a:pt x="0" y="0"/>
                  </a:moveTo>
                  <a:lnTo>
                    <a:pt x="9929752" y="0"/>
                  </a:lnTo>
                  <a:lnTo>
                    <a:pt x="9929752" y="1421225"/>
                  </a:lnTo>
                  <a:lnTo>
                    <a:pt x="0" y="1421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267898" y="4933384"/>
            <a:ext cx="10020300" cy="1421765"/>
          </a:xfrm>
          <a:custGeom>
            <a:avLst/>
            <a:gdLst/>
            <a:ahLst/>
            <a:cxnLst/>
            <a:rect l="l" t="t" r="r" b="b"/>
            <a:pathLst>
              <a:path w="10020300" h="1421764">
                <a:moveTo>
                  <a:pt x="0" y="0"/>
                </a:moveTo>
                <a:lnTo>
                  <a:pt x="10020101" y="0"/>
                </a:lnTo>
                <a:lnTo>
                  <a:pt x="10020101" y="1421225"/>
                </a:lnTo>
                <a:lnTo>
                  <a:pt x="0" y="1421225"/>
                </a:lnTo>
                <a:lnTo>
                  <a:pt x="0" y="0"/>
                </a:lnTo>
                <a:close/>
              </a:path>
            </a:pathLst>
          </a:custGeom>
          <a:solidFill>
            <a:srgbClr val="363C45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19970" y="3600450"/>
            <a:ext cx="249554" cy="3086100"/>
          </a:xfrm>
          <a:custGeom>
            <a:avLst/>
            <a:gdLst/>
            <a:ahLst/>
            <a:cxnLst/>
            <a:rect l="l" t="t" r="r" b="b"/>
            <a:pathLst>
              <a:path w="249554" h="3086100">
                <a:moveTo>
                  <a:pt x="249138" y="3086100"/>
                </a:moveTo>
                <a:lnTo>
                  <a:pt x="0" y="3086100"/>
                </a:lnTo>
                <a:lnTo>
                  <a:pt x="0" y="0"/>
                </a:lnTo>
                <a:lnTo>
                  <a:pt x="249138" y="0"/>
                </a:lnTo>
                <a:lnTo>
                  <a:pt x="249138" y="3086100"/>
                </a:lnTo>
                <a:close/>
              </a:path>
            </a:pathLst>
          </a:custGeom>
          <a:solidFill>
            <a:srgbClr val="363C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07019" y="4414746"/>
            <a:ext cx="51835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215" dirty="0">
                <a:solidFill>
                  <a:srgbClr val="363C45"/>
                </a:solidFill>
                <a:latin typeface="Tahoma"/>
                <a:cs typeface="Tahoma"/>
              </a:rPr>
              <a:t>NMF</a:t>
            </a:r>
            <a:r>
              <a:rPr sz="7000" b="1" spc="-220" dirty="0">
                <a:solidFill>
                  <a:srgbClr val="363C45"/>
                </a:solidFill>
                <a:latin typeface="Tahoma"/>
                <a:cs typeface="Tahoma"/>
              </a:rPr>
              <a:t> </a:t>
            </a:r>
            <a:r>
              <a:rPr sz="7000" b="1" spc="210" dirty="0">
                <a:solidFill>
                  <a:srgbClr val="363C45"/>
                </a:solidFill>
                <a:latin typeface="Tahoma"/>
                <a:cs typeface="Tahoma"/>
              </a:rPr>
              <a:t>Model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2043" y="3250829"/>
            <a:ext cx="123825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314143" y="2930529"/>
            <a:ext cx="7078980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sz="3250" b="1" spc="50" dirty="0">
                <a:solidFill>
                  <a:srgbClr val="FFFFFF"/>
                </a:solidFill>
                <a:latin typeface="Tahoma"/>
                <a:cs typeface="Tahoma"/>
              </a:rPr>
              <a:t>Root</a:t>
            </a:r>
            <a:r>
              <a:rPr sz="32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140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32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145" dirty="0">
                <a:solidFill>
                  <a:srgbClr val="FFFFFF"/>
                </a:solidFill>
                <a:latin typeface="Tahoma"/>
                <a:cs typeface="Tahoma"/>
              </a:rPr>
              <a:t>Square</a:t>
            </a:r>
            <a:r>
              <a:rPr sz="32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135" dirty="0">
                <a:solidFill>
                  <a:srgbClr val="FFFFFF"/>
                </a:solidFill>
                <a:latin typeface="Tahoma"/>
                <a:cs typeface="Tahoma"/>
              </a:rPr>
              <a:t>Error</a:t>
            </a:r>
            <a:r>
              <a:rPr sz="32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-30" dirty="0">
                <a:solidFill>
                  <a:srgbClr val="FFFFFF"/>
                </a:solidFill>
                <a:latin typeface="Tahoma"/>
                <a:cs typeface="Tahoma"/>
              </a:rPr>
              <a:t>(RMSE): </a:t>
            </a:r>
            <a:r>
              <a:rPr sz="3250" b="1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5" dirty="0">
                <a:solidFill>
                  <a:srgbClr val="FFFFFF"/>
                </a:solidFill>
                <a:latin typeface="Tahoma"/>
                <a:cs typeface="Tahoma"/>
              </a:rPr>
              <a:t>0.7157</a:t>
            </a:r>
            <a:endParaRPr sz="32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2737" y="5311581"/>
            <a:ext cx="123825" cy="1238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34837" y="5065233"/>
            <a:ext cx="7601584" cy="523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250" b="1" spc="140" dirty="0">
                <a:solidFill>
                  <a:srgbClr val="F5F0EB"/>
                </a:solidFill>
                <a:latin typeface="Tahoma"/>
                <a:cs typeface="Tahoma"/>
              </a:rPr>
              <a:t>Mean</a:t>
            </a:r>
            <a:r>
              <a:rPr sz="3250" b="1" spc="-70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spc="70" dirty="0">
                <a:solidFill>
                  <a:srgbClr val="F5F0EB"/>
                </a:solidFill>
                <a:latin typeface="Tahoma"/>
                <a:cs typeface="Tahoma"/>
              </a:rPr>
              <a:t>Absolute</a:t>
            </a:r>
            <a:r>
              <a:rPr sz="3250" b="1" spc="-65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spc="135" dirty="0">
                <a:solidFill>
                  <a:srgbClr val="F5F0EB"/>
                </a:solidFill>
                <a:latin typeface="Tahoma"/>
                <a:cs typeface="Tahoma"/>
              </a:rPr>
              <a:t>Error</a:t>
            </a:r>
            <a:r>
              <a:rPr sz="3250" b="1" spc="-70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dirty="0">
                <a:solidFill>
                  <a:srgbClr val="F5F0EB"/>
                </a:solidFill>
                <a:latin typeface="Tahoma"/>
                <a:cs typeface="Tahoma"/>
              </a:rPr>
              <a:t>(MAE):</a:t>
            </a:r>
            <a:r>
              <a:rPr sz="3250" b="1" spc="-65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spc="15" dirty="0">
                <a:solidFill>
                  <a:srgbClr val="F5F0EB"/>
                </a:solidFill>
                <a:latin typeface="Tahoma"/>
                <a:cs typeface="Tahoma"/>
              </a:rPr>
              <a:t>0.5103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09293" y="6750619"/>
            <a:ext cx="9015730" cy="231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">
              <a:lnSpc>
                <a:spcPct val="115399"/>
              </a:lnSpc>
              <a:spcBef>
                <a:spcPts val="95"/>
              </a:spcBef>
            </a:pPr>
            <a:r>
              <a:rPr sz="3250" b="1" spc="80" dirty="0">
                <a:solidFill>
                  <a:srgbClr val="333333"/>
                </a:solidFill>
                <a:latin typeface="Tahoma"/>
                <a:cs typeface="Tahoma"/>
              </a:rPr>
              <a:t>With </a:t>
            </a:r>
            <a:r>
              <a:rPr sz="3250" b="1" spc="175" dirty="0">
                <a:solidFill>
                  <a:srgbClr val="333333"/>
                </a:solidFill>
                <a:latin typeface="Tahoma"/>
                <a:cs typeface="Tahoma"/>
              </a:rPr>
              <a:t>an </a:t>
            </a:r>
            <a:r>
              <a:rPr sz="3250" b="1" spc="40" dirty="0">
                <a:solidFill>
                  <a:srgbClr val="333333"/>
                </a:solidFill>
                <a:latin typeface="Tahoma"/>
                <a:cs typeface="Tahoma"/>
              </a:rPr>
              <a:t>RMSE </a:t>
            </a:r>
            <a:r>
              <a:rPr sz="3250" b="1" spc="60" dirty="0">
                <a:solidFill>
                  <a:srgbClr val="333333"/>
                </a:solidFill>
                <a:latin typeface="Tahoma"/>
                <a:cs typeface="Tahoma"/>
              </a:rPr>
              <a:t>of </a:t>
            </a:r>
            <a:r>
              <a:rPr sz="3250" b="1" spc="5" dirty="0">
                <a:solidFill>
                  <a:srgbClr val="333333"/>
                </a:solidFill>
                <a:latin typeface="Tahoma"/>
                <a:cs typeface="Tahoma"/>
              </a:rPr>
              <a:t>0.7157 </a:t>
            </a:r>
            <a:r>
              <a:rPr sz="3250" b="1" spc="175" dirty="0">
                <a:solidFill>
                  <a:srgbClr val="333333"/>
                </a:solidFill>
                <a:latin typeface="Tahoma"/>
                <a:cs typeface="Tahoma"/>
              </a:rPr>
              <a:t>and an </a:t>
            </a:r>
            <a:r>
              <a:rPr sz="3250" b="1" spc="130" dirty="0">
                <a:solidFill>
                  <a:srgbClr val="333333"/>
                </a:solidFill>
                <a:latin typeface="Tahoma"/>
                <a:cs typeface="Tahoma"/>
              </a:rPr>
              <a:t>MAE </a:t>
            </a:r>
            <a:r>
              <a:rPr sz="3250" b="1" spc="60" dirty="0">
                <a:solidFill>
                  <a:srgbClr val="333333"/>
                </a:solidFill>
                <a:latin typeface="Tahoma"/>
                <a:cs typeface="Tahoma"/>
              </a:rPr>
              <a:t>of </a:t>
            </a:r>
            <a:r>
              <a:rPr sz="3250" b="1" spc="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30" dirty="0">
                <a:solidFill>
                  <a:srgbClr val="333333"/>
                </a:solidFill>
                <a:latin typeface="Tahoma"/>
                <a:cs typeface="Tahoma"/>
              </a:rPr>
              <a:t>0.5103,</a:t>
            </a:r>
            <a:r>
              <a:rPr sz="3250" b="1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-15" dirty="0">
                <a:solidFill>
                  <a:srgbClr val="333333"/>
                </a:solidFill>
                <a:latin typeface="Tahoma"/>
                <a:cs typeface="Tahoma"/>
              </a:rPr>
              <a:t>this</a:t>
            </a:r>
            <a:r>
              <a:rPr sz="3250" b="1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90" dirty="0">
                <a:solidFill>
                  <a:srgbClr val="333333"/>
                </a:solidFill>
                <a:latin typeface="Tahoma"/>
                <a:cs typeface="Tahoma"/>
              </a:rPr>
              <a:t>model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55" dirty="0">
                <a:solidFill>
                  <a:srgbClr val="333333"/>
                </a:solidFill>
                <a:latin typeface="Tahoma"/>
                <a:cs typeface="Tahoma"/>
              </a:rPr>
              <a:t>showcases</a:t>
            </a:r>
            <a:r>
              <a:rPr sz="3250" b="1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-45" dirty="0">
                <a:solidFill>
                  <a:srgbClr val="333333"/>
                </a:solidFill>
                <a:latin typeface="Tahoma"/>
                <a:cs typeface="Tahoma"/>
              </a:rPr>
              <a:t>its</a:t>
            </a:r>
            <a:r>
              <a:rPr sz="3250" b="1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80" dirty="0">
                <a:solidFill>
                  <a:srgbClr val="333333"/>
                </a:solidFill>
                <a:latin typeface="Tahoma"/>
                <a:cs typeface="Tahoma"/>
              </a:rPr>
              <a:t>ability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40" dirty="0">
                <a:solidFill>
                  <a:srgbClr val="333333"/>
                </a:solidFill>
                <a:latin typeface="Tahoma"/>
                <a:cs typeface="Tahoma"/>
              </a:rPr>
              <a:t>to </a:t>
            </a:r>
            <a:r>
              <a:rPr sz="3250" b="1" spc="-94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70" dirty="0">
                <a:solidFill>
                  <a:srgbClr val="333333"/>
                </a:solidFill>
                <a:latin typeface="Tahoma"/>
                <a:cs typeface="Tahoma"/>
              </a:rPr>
              <a:t>accurately </a:t>
            </a:r>
            <a:r>
              <a:rPr sz="3250" b="1" spc="60" dirty="0">
                <a:solidFill>
                  <a:srgbClr val="333333"/>
                </a:solidFill>
                <a:latin typeface="Tahoma"/>
                <a:cs typeface="Tahoma"/>
              </a:rPr>
              <a:t>predict </a:t>
            </a:r>
            <a:r>
              <a:rPr sz="3250" b="1" spc="55" dirty="0">
                <a:solidFill>
                  <a:srgbClr val="333333"/>
                </a:solidFill>
                <a:latin typeface="Tahoma"/>
                <a:cs typeface="Tahoma"/>
              </a:rPr>
              <a:t>user </a:t>
            </a:r>
            <a:r>
              <a:rPr sz="3250" b="1" spc="85" dirty="0">
                <a:solidFill>
                  <a:srgbClr val="333333"/>
                </a:solidFill>
                <a:latin typeface="Tahoma"/>
                <a:cs typeface="Tahoma"/>
              </a:rPr>
              <a:t>ratings </a:t>
            </a:r>
            <a:r>
              <a:rPr sz="3250" b="1" spc="175" dirty="0">
                <a:solidFill>
                  <a:srgbClr val="333333"/>
                </a:solidFill>
                <a:latin typeface="Tahoma"/>
                <a:cs typeface="Tahoma"/>
              </a:rPr>
              <a:t>and </a:t>
            </a:r>
            <a:r>
              <a:rPr sz="3250" b="1" spc="18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30" dirty="0">
                <a:solidFill>
                  <a:srgbClr val="333333"/>
                </a:solidFill>
                <a:latin typeface="Tahoma"/>
                <a:cs typeface="Tahoma"/>
              </a:rPr>
              <a:t>provide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95" dirty="0">
                <a:solidFill>
                  <a:srgbClr val="333333"/>
                </a:solidFill>
                <a:latin typeface="Tahoma"/>
                <a:cs typeface="Tahoma"/>
              </a:rPr>
              <a:t>personalized</a:t>
            </a:r>
            <a:r>
              <a:rPr sz="3250" b="1" spc="-6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75" dirty="0">
                <a:solidFill>
                  <a:srgbClr val="333333"/>
                </a:solidFill>
                <a:latin typeface="Tahoma"/>
                <a:cs typeface="Tahoma"/>
              </a:rPr>
              <a:t>recommendations.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823276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5" dirty="0">
                <a:latin typeface="Tahoma"/>
                <a:cs typeface="Tahoma"/>
              </a:rPr>
              <a:t>A</a:t>
            </a:r>
            <a:r>
              <a:rPr sz="1800" b="1" spc="-30" dirty="0">
                <a:latin typeface="Tahoma"/>
                <a:cs typeface="Tahoma"/>
              </a:rPr>
              <a:t>F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-320" dirty="0">
                <a:latin typeface="Tahoma"/>
                <a:cs typeface="Tahoma"/>
              </a:rPr>
              <a:t>I</a:t>
            </a:r>
            <a:r>
              <a:rPr sz="1800" b="1" spc="150" dirty="0">
                <a:latin typeface="Tahoma"/>
                <a:cs typeface="Tahoma"/>
              </a:rPr>
              <a:t>C</a:t>
            </a:r>
            <a:r>
              <a:rPr sz="1800" b="1" spc="5" dirty="0">
                <a:latin typeface="Tahoma"/>
                <a:cs typeface="Tahoma"/>
              </a:rPr>
              <a:t>U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17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MODELLING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0" y="9039509"/>
            <a:ext cx="17521555" cy="914400"/>
            <a:chOff x="0" y="9039509"/>
            <a:chExt cx="17521555" cy="914400"/>
          </a:xfrm>
        </p:grpSpPr>
        <p:sp>
          <p:nvSpPr>
            <p:cNvPr id="16" name="object 16"/>
            <p:cNvSpPr/>
            <p:nvPr/>
          </p:nvSpPr>
          <p:spPr>
            <a:xfrm>
              <a:off x="16606860" y="903950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9479661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spc="229" dirty="0"/>
              <a:t>17</a:t>
            </a:fld>
            <a:endParaRPr spc="229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58247" y="2798886"/>
              <a:ext cx="9930130" cy="1421765"/>
            </a:xfrm>
            <a:custGeom>
              <a:avLst/>
              <a:gdLst/>
              <a:ahLst/>
              <a:cxnLst/>
              <a:rect l="l" t="t" r="r" b="b"/>
              <a:pathLst>
                <a:path w="9930130" h="1421764">
                  <a:moveTo>
                    <a:pt x="0" y="0"/>
                  </a:moveTo>
                  <a:lnTo>
                    <a:pt x="9929752" y="0"/>
                  </a:lnTo>
                  <a:lnTo>
                    <a:pt x="9929752" y="1421225"/>
                  </a:lnTo>
                  <a:lnTo>
                    <a:pt x="0" y="1421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267898" y="4933385"/>
            <a:ext cx="10020300" cy="1421765"/>
          </a:xfrm>
          <a:custGeom>
            <a:avLst/>
            <a:gdLst/>
            <a:ahLst/>
            <a:cxnLst/>
            <a:rect l="l" t="t" r="r" b="b"/>
            <a:pathLst>
              <a:path w="10020300" h="1421764">
                <a:moveTo>
                  <a:pt x="0" y="0"/>
                </a:moveTo>
                <a:lnTo>
                  <a:pt x="10020101" y="0"/>
                </a:lnTo>
                <a:lnTo>
                  <a:pt x="10020101" y="1421226"/>
                </a:lnTo>
                <a:lnTo>
                  <a:pt x="0" y="1421226"/>
                </a:lnTo>
                <a:lnTo>
                  <a:pt x="0" y="0"/>
                </a:lnTo>
                <a:close/>
              </a:path>
            </a:pathLst>
          </a:custGeom>
          <a:solidFill>
            <a:srgbClr val="363C45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19970" y="3600451"/>
            <a:ext cx="249554" cy="3086100"/>
          </a:xfrm>
          <a:custGeom>
            <a:avLst/>
            <a:gdLst/>
            <a:ahLst/>
            <a:cxnLst/>
            <a:rect l="l" t="t" r="r" b="b"/>
            <a:pathLst>
              <a:path w="249554" h="3086100">
                <a:moveTo>
                  <a:pt x="249138" y="3086100"/>
                </a:moveTo>
                <a:lnTo>
                  <a:pt x="0" y="3086100"/>
                </a:lnTo>
                <a:lnTo>
                  <a:pt x="0" y="0"/>
                </a:lnTo>
                <a:lnTo>
                  <a:pt x="249138" y="0"/>
                </a:lnTo>
                <a:lnTo>
                  <a:pt x="249138" y="3086100"/>
                </a:lnTo>
                <a:close/>
              </a:path>
            </a:pathLst>
          </a:custGeom>
          <a:solidFill>
            <a:srgbClr val="363C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02125" y="3975132"/>
            <a:ext cx="4385310" cy="210185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650"/>
              </a:spcBef>
            </a:pPr>
            <a:r>
              <a:rPr sz="7000" b="1" spc="-254" dirty="0">
                <a:solidFill>
                  <a:srgbClr val="363C45"/>
                </a:solidFill>
                <a:latin typeface="Tahoma"/>
                <a:cs typeface="Tahoma"/>
              </a:rPr>
              <a:t>E</a:t>
            </a:r>
            <a:r>
              <a:rPr sz="7000" b="1" spc="140" dirty="0">
                <a:solidFill>
                  <a:srgbClr val="363C45"/>
                </a:solidFill>
                <a:latin typeface="Tahoma"/>
                <a:cs typeface="Tahoma"/>
              </a:rPr>
              <a:t>n</a:t>
            </a:r>
            <a:r>
              <a:rPr sz="7000" b="1" spc="-165" dirty="0">
                <a:solidFill>
                  <a:srgbClr val="363C45"/>
                </a:solidFill>
                <a:latin typeface="Tahoma"/>
                <a:cs typeface="Tahoma"/>
              </a:rPr>
              <a:t>s</a:t>
            </a:r>
            <a:r>
              <a:rPr sz="7000" b="1" spc="55" dirty="0">
                <a:solidFill>
                  <a:srgbClr val="363C45"/>
                </a:solidFill>
                <a:latin typeface="Tahoma"/>
                <a:cs typeface="Tahoma"/>
              </a:rPr>
              <a:t>e</a:t>
            </a:r>
            <a:r>
              <a:rPr sz="7000" b="1" spc="210" dirty="0">
                <a:solidFill>
                  <a:srgbClr val="363C45"/>
                </a:solidFill>
                <a:latin typeface="Tahoma"/>
                <a:cs typeface="Tahoma"/>
              </a:rPr>
              <a:t>m</a:t>
            </a:r>
            <a:r>
              <a:rPr sz="7000" b="1" spc="350" dirty="0">
                <a:solidFill>
                  <a:srgbClr val="363C45"/>
                </a:solidFill>
                <a:latin typeface="Tahoma"/>
                <a:cs typeface="Tahoma"/>
              </a:rPr>
              <a:t>b</a:t>
            </a:r>
            <a:r>
              <a:rPr sz="7000" b="1" spc="-35" dirty="0">
                <a:solidFill>
                  <a:srgbClr val="363C45"/>
                </a:solidFill>
                <a:latin typeface="Tahoma"/>
                <a:cs typeface="Tahoma"/>
              </a:rPr>
              <a:t>l</a:t>
            </a:r>
            <a:r>
              <a:rPr sz="7000" b="1" spc="40" dirty="0">
                <a:solidFill>
                  <a:srgbClr val="363C45"/>
                </a:solidFill>
                <a:latin typeface="Tahoma"/>
                <a:cs typeface="Tahoma"/>
              </a:rPr>
              <a:t>e  </a:t>
            </a:r>
            <a:r>
              <a:rPr sz="7000" b="1" spc="130" dirty="0">
                <a:solidFill>
                  <a:srgbClr val="363C45"/>
                </a:solidFill>
                <a:latin typeface="Tahoma"/>
                <a:cs typeface="Tahoma"/>
              </a:rPr>
              <a:t>Methods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2737" y="3147549"/>
            <a:ext cx="123825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34837" y="2827249"/>
            <a:ext cx="785431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sz="3250" b="1" spc="60" dirty="0">
                <a:solidFill>
                  <a:srgbClr val="FFFFFF"/>
                </a:solidFill>
                <a:latin typeface="Tahoma"/>
                <a:cs typeface="Tahoma"/>
              </a:rPr>
              <a:t>Blended</a:t>
            </a:r>
            <a:r>
              <a:rPr sz="32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9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2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50" dirty="0">
                <a:solidFill>
                  <a:srgbClr val="FFFFFF"/>
                </a:solidFill>
                <a:latin typeface="Tahoma"/>
                <a:cs typeface="Tahoma"/>
              </a:rPr>
              <a:t>achieves</a:t>
            </a:r>
            <a:r>
              <a:rPr sz="325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145" dirty="0">
                <a:solidFill>
                  <a:srgbClr val="FFFFFF"/>
                </a:solidFill>
                <a:latin typeface="Tahoma"/>
                <a:cs typeface="Tahoma"/>
              </a:rPr>
              <a:t>remarkable </a:t>
            </a:r>
            <a:r>
              <a:rPr sz="3250" b="1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40" dirty="0">
                <a:solidFill>
                  <a:srgbClr val="FFFFFF"/>
                </a:solidFill>
                <a:latin typeface="Tahoma"/>
                <a:cs typeface="Tahoma"/>
              </a:rPr>
              <a:t>RMSE</a:t>
            </a:r>
            <a:r>
              <a:rPr sz="325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6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25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b="1" spc="180" dirty="0">
                <a:solidFill>
                  <a:srgbClr val="FFFFFF"/>
                </a:solidFill>
                <a:latin typeface="Tahoma"/>
                <a:cs typeface="Tahoma"/>
              </a:rPr>
              <a:t>0.7034</a:t>
            </a:r>
            <a:endParaRPr sz="32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2737" y="5311581"/>
            <a:ext cx="123825" cy="1238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34837" y="5065233"/>
            <a:ext cx="7726045" cy="523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250" b="1" spc="140" dirty="0">
                <a:solidFill>
                  <a:srgbClr val="F5F0EB"/>
                </a:solidFill>
                <a:latin typeface="Tahoma"/>
                <a:cs typeface="Tahoma"/>
              </a:rPr>
              <a:t>Mean</a:t>
            </a:r>
            <a:r>
              <a:rPr sz="3250" b="1" spc="-70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spc="70" dirty="0">
                <a:solidFill>
                  <a:srgbClr val="F5F0EB"/>
                </a:solidFill>
                <a:latin typeface="Tahoma"/>
                <a:cs typeface="Tahoma"/>
              </a:rPr>
              <a:t>Absolute</a:t>
            </a:r>
            <a:r>
              <a:rPr sz="3250" b="1" spc="-70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spc="135" dirty="0">
                <a:solidFill>
                  <a:srgbClr val="F5F0EB"/>
                </a:solidFill>
                <a:latin typeface="Tahoma"/>
                <a:cs typeface="Tahoma"/>
              </a:rPr>
              <a:t>Error</a:t>
            </a:r>
            <a:r>
              <a:rPr sz="3250" b="1" spc="-70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dirty="0">
                <a:solidFill>
                  <a:srgbClr val="F5F0EB"/>
                </a:solidFill>
                <a:latin typeface="Tahoma"/>
                <a:cs typeface="Tahoma"/>
              </a:rPr>
              <a:t>(MAE):</a:t>
            </a:r>
            <a:r>
              <a:rPr sz="3250" b="1" spc="-70" dirty="0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sz="3250" b="1" spc="180" dirty="0">
                <a:solidFill>
                  <a:srgbClr val="F5F0EB"/>
                </a:solidFill>
                <a:latin typeface="Tahoma"/>
                <a:cs typeface="Tahoma"/>
              </a:rPr>
              <a:t>0.5099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-12699" y="6476874"/>
            <a:ext cx="17307560" cy="293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55025" marR="5080">
              <a:lnSpc>
                <a:spcPct val="117300"/>
              </a:lnSpc>
              <a:spcBef>
                <a:spcPts val="95"/>
              </a:spcBef>
            </a:pPr>
            <a:r>
              <a:rPr sz="3250" b="1" spc="180" dirty="0">
                <a:solidFill>
                  <a:srgbClr val="333333"/>
                </a:solidFill>
                <a:latin typeface="Tahoma"/>
                <a:cs typeface="Tahoma"/>
              </a:rPr>
              <a:t>We </a:t>
            </a:r>
            <a:r>
              <a:rPr sz="3250" b="1" spc="50" dirty="0">
                <a:solidFill>
                  <a:srgbClr val="333333"/>
                </a:solidFill>
                <a:latin typeface="Tahoma"/>
                <a:cs typeface="Tahoma"/>
              </a:rPr>
              <a:t>scaled </a:t>
            </a:r>
            <a:r>
              <a:rPr sz="3250" b="1" spc="15" dirty="0">
                <a:solidFill>
                  <a:srgbClr val="333333"/>
                </a:solidFill>
                <a:latin typeface="Tahoma"/>
                <a:cs typeface="Tahoma"/>
              </a:rPr>
              <a:t>the </a:t>
            </a:r>
            <a:r>
              <a:rPr sz="3250" b="1" spc="170" dirty="0">
                <a:solidFill>
                  <a:srgbClr val="333333"/>
                </a:solidFill>
                <a:latin typeface="Tahoma"/>
                <a:cs typeface="Tahoma"/>
              </a:rPr>
              <a:t>data </a:t>
            </a:r>
            <a:r>
              <a:rPr sz="3250" b="1" spc="50" dirty="0">
                <a:solidFill>
                  <a:srgbClr val="333333"/>
                </a:solidFill>
                <a:latin typeface="Tahoma"/>
                <a:cs typeface="Tahoma"/>
              </a:rPr>
              <a:t>using </a:t>
            </a:r>
            <a:r>
              <a:rPr sz="3250" b="1" spc="120" dirty="0">
                <a:solidFill>
                  <a:srgbClr val="333333"/>
                </a:solidFill>
                <a:latin typeface="Tahoma"/>
                <a:cs typeface="Tahoma"/>
              </a:rPr>
              <a:t>MinMaxScaler </a:t>
            </a:r>
            <a:r>
              <a:rPr sz="3250" b="1" spc="12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14" dirty="0">
                <a:solidFill>
                  <a:srgbClr val="333333"/>
                </a:solidFill>
                <a:latin typeface="Tahoma"/>
                <a:cs typeface="Tahoma"/>
              </a:rPr>
              <a:t>for </a:t>
            </a:r>
            <a:r>
              <a:rPr sz="3250" b="1" spc="90" dirty="0">
                <a:solidFill>
                  <a:srgbClr val="333333"/>
                </a:solidFill>
                <a:latin typeface="Tahoma"/>
                <a:cs typeface="Tahoma"/>
              </a:rPr>
              <a:t>optimal </a:t>
            </a:r>
            <a:r>
              <a:rPr sz="3250" b="1" spc="75" dirty="0">
                <a:solidFill>
                  <a:srgbClr val="333333"/>
                </a:solidFill>
                <a:latin typeface="Tahoma"/>
                <a:cs typeface="Tahoma"/>
              </a:rPr>
              <a:t>feature representation </a:t>
            </a:r>
            <a:r>
              <a:rPr sz="3250" b="1" spc="180" dirty="0">
                <a:solidFill>
                  <a:srgbClr val="333333"/>
                </a:solidFill>
                <a:latin typeface="Tahoma"/>
                <a:cs typeface="Tahoma"/>
              </a:rPr>
              <a:t>and </a:t>
            </a:r>
            <a:r>
              <a:rPr sz="3250" b="1" spc="18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25" dirty="0">
                <a:solidFill>
                  <a:srgbClr val="333333"/>
                </a:solidFill>
                <a:latin typeface="Tahoma"/>
                <a:cs typeface="Tahoma"/>
              </a:rPr>
              <a:t>leveraged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50" dirty="0">
                <a:solidFill>
                  <a:srgbClr val="333333"/>
                </a:solidFill>
                <a:latin typeface="Tahoma"/>
                <a:cs typeface="Tahoma"/>
              </a:rPr>
              <a:t>ensemble</a:t>
            </a:r>
            <a:r>
              <a:rPr sz="3250" b="1" spc="-6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65" dirty="0">
                <a:solidFill>
                  <a:srgbClr val="333333"/>
                </a:solidFill>
                <a:latin typeface="Tahoma"/>
                <a:cs typeface="Tahoma"/>
              </a:rPr>
              <a:t>methods,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70" dirty="0">
                <a:solidFill>
                  <a:srgbClr val="333333"/>
                </a:solidFill>
                <a:latin typeface="Tahoma"/>
                <a:cs typeface="Tahoma"/>
              </a:rPr>
              <a:t>combining </a:t>
            </a:r>
            <a:r>
              <a:rPr sz="3250" b="1" spc="-93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14" dirty="0">
                <a:solidFill>
                  <a:srgbClr val="333333"/>
                </a:solidFill>
                <a:latin typeface="Tahoma"/>
                <a:cs typeface="Tahoma"/>
              </a:rPr>
              <a:t>NMF,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40" dirty="0">
                <a:solidFill>
                  <a:srgbClr val="333333"/>
                </a:solidFill>
                <a:latin typeface="Tahoma"/>
                <a:cs typeface="Tahoma"/>
              </a:rPr>
              <a:t>SVD,</a:t>
            </a:r>
            <a:r>
              <a:rPr sz="3250" b="1" spc="-6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80" dirty="0">
                <a:solidFill>
                  <a:srgbClr val="333333"/>
                </a:solidFill>
                <a:latin typeface="Tahoma"/>
                <a:cs typeface="Tahoma"/>
              </a:rPr>
              <a:t>and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160" dirty="0">
                <a:solidFill>
                  <a:srgbClr val="333333"/>
                </a:solidFill>
                <a:latin typeface="Tahoma"/>
                <a:cs typeface="Tahoma"/>
              </a:rPr>
              <a:t>SVDpp</a:t>
            </a:r>
            <a:r>
              <a:rPr sz="3250" b="1" spc="-6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65" dirty="0">
                <a:solidFill>
                  <a:srgbClr val="333333"/>
                </a:solidFill>
                <a:latin typeface="Tahoma"/>
                <a:cs typeface="Tahoma"/>
              </a:rPr>
              <a:t>models</a:t>
            </a:r>
            <a:r>
              <a:rPr sz="3250" b="1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250" b="1" spc="85" dirty="0">
                <a:solidFill>
                  <a:srgbClr val="333333"/>
                </a:solidFill>
                <a:latin typeface="Tahoma"/>
                <a:cs typeface="Tahoma"/>
              </a:rPr>
              <a:t>with</a:t>
            </a:r>
            <a:endParaRPr sz="3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8455025" algn="l"/>
                <a:tab pos="16613505" algn="l"/>
              </a:tabLst>
            </a:pPr>
            <a:r>
              <a:rPr sz="3250" u="heavy" spc="5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50" b="1" u="heavy" spc="90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Majority</a:t>
            </a:r>
            <a:r>
              <a:rPr sz="3250" b="1" u="heavy" spc="-80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3250" b="1" u="heavy" spc="114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Voting	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823280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5" dirty="0">
                <a:latin typeface="Tahoma"/>
                <a:cs typeface="Tahoma"/>
              </a:rPr>
              <a:t>A</a:t>
            </a:r>
            <a:r>
              <a:rPr sz="1800" b="1" spc="-30" dirty="0">
                <a:latin typeface="Tahoma"/>
                <a:cs typeface="Tahoma"/>
              </a:rPr>
              <a:t>F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-320" dirty="0">
                <a:latin typeface="Tahoma"/>
                <a:cs typeface="Tahoma"/>
              </a:rPr>
              <a:t>I</a:t>
            </a:r>
            <a:r>
              <a:rPr sz="1800" b="1" spc="150" dirty="0">
                <a:latin typeface="Tahoma"/>
                <a:cs typeface="Tahoma"/>
              </a:rPr>
              <a:t>C</a:t>
            </a:r>
            <a:r>
              <a:rPr sz="1800" b="1" spc="5" dirty="0">
                <a:latin typeface="Tahoma"/>
                <a:cs typeface="Tahoma"/>
              </a:rPr>
              <a:t>U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17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MODELLING</a:t>
            </a:r>
          </a:p>
        </p:txBody>
      </p:sp>
      <p:sp>
        <p:nvSpPr>
          <p:cNvPr id="15" name="object 15"/>
          <p:cNvSpPr/>
          <p:nvPr/>
        </p:nvSpPr>
        <p:spPr>
          <a:xfrm>
            <a:off x="16606860" y="903950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spc="229" dirty="0"/>
              <a:t>18</a:t>
            </a:fld>
            <a:endParaRPr spc="229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71006" y="744570"/>
            <a:ext cx="63461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DEPLOYMENT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5" dirty="0">
                <a:latin typeface="Tahoma"/>
                <a:cs typeface="Tahoma"/>
              </a:rPr>
              <a:t>A</a:t>
            </a:r>
            <a:r>
              <a:rPr sz="1800" b="1" spc="-30" dirty="0">
                <a:latin typeface="Tahoma"/>
                <a:cs typeface="Tahoma"/>
              </a:rPr>
              <a:t>F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-320" dirty="0">
                <a:latin typeface="Tahoma"/>
                <a:cs typeface="Tahoma"/>
              </a:rPr>
              <a:t>I</a:t>
            </a:r>
            <a:r>
              <a:rPr sz="1800" b="1" spc="150" dirty="0">
                <a:latin typeface="Tahoma"/>
                <a:cs typeface="Tahoma"/>
              </a:rPr>
              <a:t>C</a:t>
            </a:r>
            <a:r>
              <a:rPr sz="1800" b="1" spc="5" dirty="0">
                <a:latin typeface="Tahoma"/>
                <a:cs typeface="Tahoma"/>
              </a:rPr>
              <a:t>U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17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826725"/>
            <a:ext cx="17521555" cy="7127240"/>
            <a:chOff x="0" y="2826725"/>
            <a:chExt cx="17521555" cy="7127240"/>
          </a:xfrm>
        </p:grpSpPr>
        <p:sp>
          <p:nvSpPr>
            <p:cNvPr id="6" name="object 6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479657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581" y="2826725"/>
              <a:ext cx="123824" cy="123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581" y="4007825"/>
              <a:ext cx="123824" cy="1238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695671" y="2566565"/>
            <a:ext cx="12139930" cy="34925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b="1" spc="185" dirty="0">
                <a:latin typeface="Tahoma"/>
                <a:cs typeface="Tahoma"/>
              </a:rPr>
              <a:t>We</a:t>
            </a:r>
            <a:r>
              <a:rPr sz="3350" b="1" spc="-85" dirty="0">
                <a:latin typeface="Tahoma"/>
                <a:cs typeface="Tahoma"/>
              </a:rPr>
              <a:t> </a:t>
            </a:r>
            <a:r>
              <a:rPr sz="3350" b="1" spc="125" dirty="0">
                <a:latin typeface="Tahoma"/>
                <a:cs typeface="Tahoma"/>
              </a:rPr>
              <a:t>deployed</a:t>
            </a:r>
            <a:r>
              <a:rPr sz="3350" b="1" spc="-80" dirty="0">
                <a:latin typeface="Tahoma"/>
                <a:cs typeface="Tahoma"/>
              </a:rPr>
              <a:t> </a:t>
            </a:r>
            <a:r>
              <a:rPr sz="3350" b="1" spc="50" dirty="0">
                <a:latin typeface="Tahoma"/>
                <a:cs typeface="Tahoma"/>
              </a:rPr>
              <a:t>using</a:t>
            </a:r>
            <a:r>
              <a:rPr sz="3350" b="1" spc="-80" dirty="0">
                <a:latin typeface="Tahoma"/>
                <a:cs typeface="Tahoma"/>
              </a:rPr>
              <a:t> </a:t>
            </a:r>
            <a:r>
              <a:rPr sz="3350" b="1" spc="60" dirty="0">
                <a:latin typeface="Tahoma"/>
                <a:cs typeface="Tahoma"/>
              </a:rPr>
              <a:t>streamlit.</a:t>
            </a:r>
            <a:endParaRPr sz="3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Tahoma"/>
              <a:cs typeface="Tahoma"/>
            </a:endParaRPr>
          </a:p>
          <a:p>
            <a:pPr marL="12700" marR="5080">
              <a:lnSpc>
                <a:spcPct val="115700"/>
              </a:lnSpc>
            </a:pPr>
            <a:r>
              <a:rPr sz="3350" b="1" spc="25" dirty="0">
                <a:latin typeface="Tahoma"/>
                <a:cs typeface="Tahoma"/>
              </a:rPr>
              <a:t>The </a:t>
            </a:r>
            <a:r>
              <a:rPr sz="3350" b="1" spc="95" dirty="0">
                <a:latin typeface="Tahoma"/>
                <a:cs typeface="Tahoma"/>
              </a:rPr>
              <a:t>deployment </a:t>
            </a:r>
            <a:r>
              <a:rPr sz="3350" b="1" spc="100" dirty="0">
                <a:latin typeface="Tahoma"/>
                <a:cs typeface="Tahoma"/>
              </a:rPr>
              <a:t>has </a:t>
            </a:r>
            <a:r>
              <a:rPr sz="3350" b="1" spc="295" dirty="0">
                <a:latin typeface="Tahoma"/>
                <a:cs typeface="Tahoma"/>
              </a:rPr>
              <a:t>a </a:t>
            </a:r>
            <a:r>
              <a:rPr sz="3350" b="1" spc="114" dirty="0">
                <a:latin typeface="Tahoma"/>
                <a:cs typeface="Tahoma"/>
              </a:rPr>
              <a:t>landing </a:t>
            </a:r>
            <a:r>
              <a:rPr sz="3350" b="1" spc="180" dirty="0">
                <a:latin typeface="Tahoma"/>
                <a:cs typeface="Tahoma"/>
              </a:rPr>
              <a:t>page </a:t>
            </a:r>
            <a:r>
              <a:rPr sz="3350" b="1" spc="90" dirty="0">
                <a:latin typeface="Tahoma"/>
                <a:cs typeface="Tahoma"/>
              </a:rPr>
              <a:t>with </a:t>
            </a:r>
            <a:r>
              <a:rPr sz="3350" b="1" spc="20" dirty="0">
                <a:latin typeface="Tahoma"/>
                <a:cs typeface="Tahoma"/>
              </a:rPr>
              <a:t>the </a:t>
            </a:r>
            <a:r>
              <a:rPr sz="3350" b="1" spc="25" dirty="0">
                <a:latin typeface="Tahoma"/>
                <a:cs typeface="Tahoma"/>
              </a:rPr>
              <a:t> </a:t>
            </a:r>
            <a:r>
              <a:rPr sz="3350" b="1" spc="55" dirty="0">
                <a:latin typeface="Tahoma"/>
                <a:cs typeface="Tahoma"/>
              </a:rPr>
              <a:t>introduction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185" dirty="0">
                <a:latin typeface="Tahoma"/>
                <a:cs typeface="Tahoma"/>
              </a:rPr>
              <a:t>and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125" dirty="0">
                <a:latin typeface="Tahoma"/>
                <a:cs typeface="Tahoma"/>
              </a:rPr>
              <a:t>about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130" dirty="0">
                <a:latin typeface="Tahoma"/>
                <a:cs typeface="Tahoma"/>
              </a:rPr>
              <a:t>,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295" dirty="0">
                <a:latin typeface="Tahoma"/>
                <a:cs typeface="Tahoma"/>
              </a:rPr>
              <a:t>a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95" dirty="0">
                <a:latin typeface="Tahoma"/>
                <a:cs typeface="Tahoma"/>
              </a:rPr>
              <a:t>recommendation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180" dirty="0">
                <a:latin typeface="Tahoma"/>
                <a:cs typeface="Tahoma"/>
              </a:rPr>
              <a:t>page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90" dirty="0">
                <a:latin typeface="Tahoma"/>
                <a:cs typeface="Tahoma"/>
              </a:rPr>
              <a:t>with </a:t>
            </a:r>
            <a:r>
              <a:rPr sz="3350" b="1" spc="-965" dirty="0">
                <a:latin typeface="Tahoma"/>
                <a:cs typeface="Tahoma"/>
              </a:rPr>
              <a:t> </a:t>
            </a:r>
            <a:r>
              <a:rPr sz="3350" b="1" spc="-5" dirty="0">
                <a:latin typeface="Tahoma"/>
                <a:cs typeface="Tahoma"/>
              </a:rPr>
              <a:t>sections </a:t>
            </a:r>
            <a:r>
              <a:rPr sz="3350" b="1" spc="45" dirty="0">
                <a:latin typeface="Tahoma"/>
                <a:cs typeface="Tahoma"/>
              </a:rPr>
              <a:t>to </a:t>
            </a:r>
            <a:r>
              <a:rPr sz="3350" b="1" spc="95" dirty="0">
                <a:latin typeface="Tahoma"/>
                <a:cs typeface="Tahoma"/>
              </a:rPr>
              <a:t>recommend </a:t>
            </a:r>
            <a:r>
              <a:rPr sz="3350" b="1" spc="125" dirty="0">
                <a:latin typeface="Tahoma"/>
                <a:cs typeface="Tahoma"/>
              </a:rPr>
              <a:t>based </a:t>
            </a:r>
            <a:r>
              <a:rPr sz="3350" b="1" spc="120" dirty="0">
                <a:latin typeface="Tahoma"/>
                <a:cs typeface="Tahoma"/>
              </a:rPr>
              <a:t>on </a:t>
            </a:r>
            <a:r>
              <a:rPr sz="3350" b="1" spc="40" dirty="0">
                <a:latin typeface="Tahoma"/>
                <a:cs typeface="Tahoma"/>
              </a:rPr>
              <a:t>countries, </a:t>
            </a:r>
            <a:r>
              <a:rPr sz="3350" b="1" spc="75" dirty="0">
                <a:latin typeface="Tahoma"/>
                <a:cs typeface="Tahoma"/>
              </a:rPr>
              <a:t>attraction, </a:t>
            </a:r>
            <a:r>
              <a:rPr sz="3350" b="1" spc="-969" dirty="0">
                <a:latin typeface="Tahoma"/>
                <a:cs typeface="Tahoma"/>
              </a:rPr>
              <a:t> </a:t>
            </a:r>
            <a:r>
              <a:rPr sz="3350" b="1" spc="135" dirty="0">
                <a:latin typeface="Tahoma"/>
                <a:cs typeface="Tahoma"/>
              </a:rPr>
              <a:t>name</a:t>
            </a:r>
            <a:r>
              <a:rPr sz="3350" b="1" spc="-70" dirty="0">
                <a:latin typeface="Tahoma"/>
                <a:cs typeface="Tahoma"/>
              </a:rPr>
              <a:t> </a:t>
            </a:r>
            <a:r>
              <a:rPr sz="3350" b="1" spc="70" dirty="0">
                <a:latin typeface="Tahoma"/>
                <a:cs typeface="Tahoma"/>
              </a:rPr>
              <a:t>of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20" dirty="0">
                <a:latin typeface="Tahoma"/>
                <a:cs typeface="Tahoma"/>
              </a:rPr>
              <a:t>the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80" dirty="0">
                <a:latin typeface="Tahoma"/>
                <a:cs typeface="Tahoma"/>
              </a:rPr>
              <a:t>place</a:t>
            </a:r>
            <a:r>
              <a:rPr sz="3350" b="1" spc="-70" dirty="0">
                <a:latin typeface="Tahoma"/>
                <a:cs typeface="Tahoma"/>
              </a:rPr>
              <a:t> </a:t>
            </a:r>
            <a:r>
              <a:rPr sz="3350" b="1" spc="185" dirty="0">
                <a:latin typeface="Tahoma"/>
                <a:cs typeface="Tahoma"/>
              </a:rPr>
              <a:t>and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50" dirty="0">
                <a:latin typeface="Tahoma"/>
                <a:cs typeface="Tahoma"/>
              </a:rPr>
              <a:t>amenities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185" dirty="0">
                <a:latin typeface="Tahoma"/>
                <a:cs typeface="Tahoma"/>
              </a:rPr>
              <a:t>and</a:t>
            </a:r>
            <a:r>
              <a:rPr sz="3350" b="1" spc="-70" dirty="0">
                <a:latin typeface="Tahoma"/>
                <a:cs typeface="Tahoma"/>
              </a:rPr>
              <a:t> </a:t>
            </a:r>
            <a:r>
              <a:rPr sz="3350" b="1" spc="295" dirty="0">
                <a:latin typeface="Tahoma"/>
                <a:cs typeface="Tahoma"/>
              </a:rPr>
              <a:t>a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130" dirty="0">
                <a:latin typeface="Tahoma"/>
                <a:cs typeface="Tahoma"/>
              </a:rPr>
              <a:t>gallery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165" dirty="0">
                <a:latin typeface="Tahoma"/>
                <a:cs typeface="Tahoma"/>
              </a:rPr>
              <a:t>page.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spc="229" dirty="0"/>
              <a:t>19</a:t>
            </a:fld>
            <a:endParaRPr spc="22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6481" y="3671647"/>
              <a:ext cx="1677123" cy="167631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9014293" y="3669493"/>
            <a:ext cx="1682114" cy="1681480"/>
          </a:xfrm>
          <a:custGeom>
            <a:avLst/>
            <a:gdLst/>
            <a:ahLst/>
            <a:cxnLst/>
            <a:rect l="l" t="t" r="r" b="b"/>
            <a:pathLst>
              <a:path w="1682115" h="1681479">
                <a:moveTo>
                  <a:pt x="1632635" y="1681060"/>
                </a:moveTo>
                <a:lnTo>
                  <a:pt x="48863" y="1681060"/>
                </a:lnTo>
                <a:lnTo>
                  <a:pt x="31103" y="1677461"/>
                </a:lnTo>
                <a:lnTo>
                  <a:pt x="14929" y="1666549"/>
                </a:lnTo>
                <a:lnTo>
                  <a:pt x="4003" y="1650379"/>
                </a:lnTo>
                <a:lnTo>
                  <a:pt x="6" y="1630637"/>
                </a:lnTo>
                <a:lnTo>
                  <a:pt x="0" y="840747"/>
                </a:lnTo>
                <a:lnTo>
                  <a:pt x="1358" y="792321"/>
                </a:lnTo>
                <a:lnTo>
                  <a:pt x="5427" y="744363"/>
                </a:lnTo>
                <a:lnTo>
                  <a:pt x="12196" y="696929"/>
                </a:lnTo>
                <a:lnTo>
                  <a:pt x="21655" y="650071"/>
                </a:lnTo>
                <a:lnTo>
                  <a:pt x="33795" y="603844"/>
                </a:lnTo>
                <a:lnTo>
                  <a:pt x="48605" y="558302"/>
                </a:lnTo>
                <a:lnTo>
                  <a:pt x="66075" y="513497"/>
                </a:lnTo>
                <a:lnTo>
                  <a:pt x="88764" y="464305"/>
                </a:lnTo>
                <a:lnTo>
                  <a:pt x="114451" y="416882"/>
                </a:lnTo>
                <a:lnTo>
                  <a:pt x="143092" y="371297"/>
                </a:lnTo>
                <a:lnTo>
                  <a:pt x="174638" y="327619"/>
                </a:lnTo>
                <a:lnTo>
                  <a:pt x="209044" y="285918"/>
                </a:lnTo>
                <a:lnTo>
                  <a:pt x="246263" y="246263"/>
                </a:lnTo>
                <a:lnTo>
                  <a:pt x="285918" y="209044"/>
                </a:lnTo>
                <a:lnTo>
                  <a:pt x="327619" y="174639"/>
                </a:lnTo>
                <a:lnTo>
                  <a:pt x="371296" y="143092"/>
                </a:lnTo>
                <a:lnTo>
                  <a:pt x="416882" y="114452"/>
                </a:lnTo>
                <a:lnTo>
                  <a:pt x="464305" y="88764"/>
                </a:lnTo>
                <a:lnTo>
                  <a:pt x="513497" y="66076"/>
                </a:lnTo>
                <a:lnTo>
                  <a:pt x="558335" y="48605"/>
                </a:lnTo>
                <a:lnTo>
                  <a:pt x="603901" y="33795"/>
                </a:lnTo>
                <a:lnTo>
                  <a:pt x="650142" y="21655"/>
                </a:lnTo>
                <a:lnTo>
                  <a:pt x="697003" y="12196"/>
                </a:lnTo>
                <a:lnTo>
                  <a:pt x="744433" y="5427"/>
                </a:lnTo>
                <a:lnTo>
                  <a:pt x="792384" y="1358"/>
                </a:lnTo>
                <a:lnTo>
                  <a:pt x="840749" y="0"/>
                </a:lnTo>
                <a:lnTo>
                  <a:pt x="889197" y="1360"/>
                </a:lnTo>
                <a:lnTo>
                  <a:pt x="924343" y="4342"/>
                </a:lnTo>
                <a:lnTo>
                  <a:pt x="840749" y="4342"/>
                </a:lnTo>
                <a:lnTo>
                  <a:pt x="792577" y="5694"/>
                </a:lnTo>
                <a:lnTo>
                  <a:pt x="744867" y="9743"/>
                </a:lnTo>
                <a:lnTo>
                  <a:pt x="697676" y="16480"/>
                </a:lnTo>
                <a:lnTo>
                  <a:pt x="651056" y="25893"/>
                </a:lnTo>
                <a:lnTo>
                  <a:pt x="605064" y="37971"/>
                </a:lnTo>
                <a:lnTo>
                  <a:pt x="559754" y="52704"/>
                </a:lnTo>
                <a:lnTo>
                  <a:pt x="515180" y="70082"/>
                </a:lnTo>
                <a:lnTo>
                  <a:pt x="466237" y="92646"/>
                </a:lnTo>
                <a:lnTo>
                  <a:pt x="419057" y="118198"/>
                </a:lnTo>
                <a:lnTo>
                  <a:pt x="373707" y="146690"/>
                </a:lnTo>
                <a:lnTo>
                  <a:pt x="330257" y="178073"/>
                </a:lnTo>
                <a:lnTo>
                  <a:pt x="288773" y="212301"/>
                </a:lnTo>
                <a:lnTo>
                  <a:pt x="249326" y="249326"/>
                </a:lnTo>
                <a:lnTo>
                  <a:pt x="212301" y="288774"/>
                </a:lnTo>
                <a:lnTo>
                  <a:pt x="178073" y="330257"/>
                </a:lnTo>
                <a:lnTo>
                  <a:pt x="146689" y="373707"/>
                </a:lnTo>
                <a:lnTo>
                  <a:pt x="118198" y="419057"/>
                </a:lnTo>
                <a:lnTo>
                  <a:pt x="92646" y="466237"/>
                </a:lnTo>
                <a:lnTo>
                  <a:pt x="70081" y="515180"/>
                </a:lnTo>
                <a:lnTo>
                  <a:pt x="52705" y="559754"/>
                </a:lnTo>
                <a:lnTo>
                  <a:pt x="37975" y="605064"/>
                </a:lnTo>
                <a:lnTo>
                  <a:pt x="25903" y="651057"/>
                </a:lnTo>
                <a:lnTo>
                  <a:pt x="16498" y="697676"/>
                </a:lnTo>
                <a:lnTo>
                  <a:pt x="9769" y="744868"/>
                </a:lnTo>
                <a:lnTo>
                  <a:pt x="5725" y="792577"/>
                </a:lnTo>
                <a:lnTo>
                  <a:pt x="4375" y="840747"/>
                </a:lnTo>
                <a:lnTo>
                  <a:pt x="4375" y="1630637"/>
                </a:lnTo>
                <a:lnTo>
                  <a:pt x="8037" y="1648726"/>
                </a:lnTo>
                <a:lnTo>
                  <a:pt x="18016" y="1663515"/>
                </a:lnTo>
                <a:lnTo>
                  <a:pt x="32805" y="1673494"/>
                </a:lnTo>
                <a:lnTo>
                  <a:pt x="50895" y="1677156"/>
                </a:lnTo>
                <a:lnTo>
                  <a:pt x="1650873" y="1677156"/>
                </a:lnTo>
                <a:lnTo>
                  <a:pt x="1650395" y="1677466"/>
                </a:lnTo>
                <a:lnTo>
                  <a:pt x="1632635" y="1681060"/>
                </a:lnTo>
                <a:close/>
              </a:path>
              <a:path w="1682115" h="1681479">
                <a:moveTo>
                  <a:pt x="1650873" y="1677156"/>
                </a:moveTo>
                <a:lnTo>
                  <a:pt x="1630670" y="1677156"/>
                </a:lnTo>
                <a:lnTo>
                  <a:pt x="1648760" y="1673494"/>
                </a:lnTo>
                <a:lnTo>
                  <a:pt x="1663548" y="1663515"/>
                </a:lnTo>
                <a:lnTo>
                  <a:pt x="1673528" y="1648726"/>
                </a:lnTo>
                <a:lnTo>
                  <a:pt x="1677189" y="1630637"/>
                </a:lnTo>
                <a:lnTo>
                  <a:pt x="1677189" y="840747"/>
                </a:lnTo>
                <a:lnTo>
                  <a:pt x="1675837" y="792577"/>
                </a:lnTo>
                <a:lnTo>
                  <a:pt x="1671788" y="744868"/>
                </a:lnTo>
                <a:lnTo>
                  <a:pt x="1665048" y="697662"/>
                </a:lnTo>
                <a:lnTo>
                  <a:pt x="1655636" y="651046"/>
                </a:lnTo>
                <a:lnTo>
                  <a:pt x="1643559" y="605058"/>
                </a:lnTo>
                <a:lnTo>
                  <a:pt x="1628827" y="559752"/>
                </a:lnTo>
                <a:lnTo>
                  <a:pt x="1611450" y="515180"/>
                </a:lnTo>
                <a:lnTo>
                  <a:pt x="1588885" y="466237"/>
                </a:lnTo>
                <a:lnTo>
                  <a:pt x="1563333" y="419057"/>
                </a:lnTo>
                <a:lnTo>
                  <a:pt x="1534842" y="373707"/>
                </a:lnTo>
                <a:lnTo>
                  <a:pt x="1503458" y="330257"/>
                </a:lnTo>
                <a:lnTo>
                  <a:pt x="1469230" y="288774"/>
                </a:lnTo>
                <a:lnTo>
                  <a:pt x="1432205" y="249326"/>
                </a:lnTo>
                <a:lnTo>
                  <a:pt x="1392757" y="212301"/>
                </a:lnTo>
                <a:lnTo>
                  <a:pt x="1351274" y="178073"/>
                </a:lnTo>
                <a:lnTo>
                  <a:pt x="1307824" y="146690"/>
                </a:lnTo>
                <a:lnTo>
                  <a:pt x="1262474" y="118198"/>
                </a:lnTo>
                <a:lnTo>
                  <a:pt x="1215294" y="92646"/>
                </a:lnTo>
                <a:lnTo>
                  <a:pt x="1166351" y="70082"/>
                </a:lnTo>
                <a:lnTo>
                  <a:pt x="1121767" y="52704"/>
                </a:lnTo>
                <a:lnTo>
                  <a:pt x="1076451" y="37971"/>
                </a:lnTo>
                <a:lnTo>
                  <a:pt x="1030458" y="25893"/>
                </a:lnTo>
                <a:lnTo>
                  <a:pt x="983838" y="16480"/>
                </a:lnTo>
                <a:lnTo>
                  <a:pt x="936645" y="9743"/>
                </a:lnTo>
                <a:lnTo>
                  <a:pt x="888931" y="5694"/>
                </a:lnTo>
                <a:lnTo>
                  <a:pt x="840749" y="4342"/>
                </a:lnTo>
                <a:lnTo>
                  <a:pt x="924343" y="4342"/>
                </a:lnTo>
                <a:lnTo>
                  <a:pt x="984622" y="12207"/>
                </a:lnTo>
                <a:lnTo>
                  <a:pt x="1031480" y="21670"/>
                </a:lnTo>
                <a:lnTo>
                  <a:pt x="1077698" y="33810"/>
                </a:lnTo>
                <a:lnTo>
                  <a:pt x="1123223" y="48616"/>
                </a:lnTo>
                <a:lnTo>
                  <a:pt x="1168000" y="66076"/>
                </a:lnTo>
                <a:lnTo>
                  <a:pt x="1217192" y="88764"/>
                </a:lnTo>
                <a:lnTo>
                  <a:pt x="1264616" y="114452"/>
                </a:lnTo>
                <a:lnTo>
                  <a:pt x="1310201" y="143092"/>
                </a:lnTo>
                <a:lnTo>
                  <a:pt x="1353879" y="174639"/>
                </a:lnTo>
                <a:lnTo>
                  <a:pt x="1395579" y="209044"/>
                </a:lnTo>
                <a:lnTo>
                  <a:pt x="1435234" y="246263"/>
                </a:lnTo>
                <a:lnTo>
                  <a:pt x="1472453" y="285918"/>
                </a:lnTo>
                <a:lnTo>
                  <a:pt x="1506859" y="327619"/>
                </a:lnTo>
                <a:lnTo>
                  <a:pt x="1538406" y="371297"/>
                </a:lnTo>
                <a:lnTo>
                  <a:pt x="1567046" y="416882"/>
                </a:lnTo>
                <a:lnTo>
                  <a:pt x="1592734" y="464305"/>
                </a:lnTo>
                <a:lnTo>
                  <a:pt x="1615422" y="513497"/>
                </a:lnTo>
                <a:lnTo>
                  <a:pt x="1632882" y="558302"/>
                </a:lnTo>
                <a:lnTo>
                  <a:pt x="1647688" y="603844"/>
                </a:lnTo>
                <a:lnTo>
                  <a:pt x="1659828" y="650071"/>
                </a:lnTo>
                <a:lnTo>
                  <a:pt x="1669291" y="696929"/>
                </a:lnTo>
                <a:lnTo>
                  <a:pt x="1676065" y="744363"/>
                </a:lnTo>
                <a:lnTo>
                  <a:pt x="1680138" y="792321"/>
                </a:lnTo>
                <a:lnTo>
                  <a:pt x="1681498" y="840747"/>
                </a:lnTo>
                <a:lnTo>
                  <a:pt x="1681498" y="1630637"/>
                </a:lnTo>
                <a:lnTo>
                  <a:pt x="1677500" y="1650379"/>
                </a:lnTo>
                <a:lnTo>
                  <a:pt x="1666569" y="1666566"/>
                </a:lnTo>
                <a:lnTo>
                  <a:pt x="1650873" y="1677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160962" y="6276966"/>
            <a:ext cx="1682114" cy="1681480"/>
            <a:chOff x="9160962" y="6276966"/>
            <a:chExt cx="1682114" cy="16814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3150" y="6279120"/>
              <a:ext cx="1677123" cy="16771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60962" y="6276966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4" y="1681060"/>
                  </a:moveTo>
                  <a:lnTo>
                    <a:pt x="48865" y="1681060"/>
                  </a:lnTo>
                  <a:lnTo>
                    <a:pt x="31103" y="1677460"/>
                  </a:lnTo>
                  <a:lnTo>
                    <a:pt x="14929" y="1666549"/>
                  </a:lnTo>
                  <a:lnTo>
                    <a:pt x="4004" y="1650380"/>
                  </a:lnTo>
                  <a:lnTo>
                    <a:pt x="6" y="1630637"/>
                  </a:lnTo>
                  <a:lnTo>
                    <a:pt x="0" y="840749"/>
                  </a:lnTo>
                  <a:lnTo>
                    <a:pt x="1358" y="792321"/>
                  </a:lnTo>
                  <a:lnTo>
                    <a:pt x="5427" y="744363"/>
                  </a:lnTo>
                  <a:lnTo>
                    <a:pt x="12196" y="696929"/>
                  </a:lnTo>
                  <a:lnTo>
                    <a:pt x="21656" y="650071"/>
                  </a:lnTo>
                  <a:lnTo>
                    <a:pt x="33795" y="603844"/>
                  </a:lnTo>
                  <a:lnTo>
                    <a:pt x="48605" y="558302"/>
                  </a:lnTo>
                  <a:lnTo>
                    <a:pt x="66076" y="513497"/>
                  </a:lnTo>
                  <a:lnTo>
                    <a:pt x="88764" y="464305"/>
                  </a:lnTo>
                  <a:lnTo>
                    <a:pt x="114452" y="416882"/>
                  </a:lnTo>
                  <a:lnTo>
                    <a:pt x="143092" y="371297"/>
                  </a:lnTo>
                  <a:lnTo>
                    <a:pt x="174639" y="327619"/>
                  </a:lnTo>
                  <a:lnTo>
                    <a:pt x="209045" y="285918"/>
                  </a:lnTo>
                  <a:lnTo>
                    <a:pt x="246263" y="246263"/>
                  </a:lnTo>
                  <a:lnTo>
                    <a:pt x="285918" y="209044"/>
                  </a:lnTo>
                  <a:lnTo>
                    <a:pt x="327619" y="174638"/>
                  </a:lnTo>
                  <a:lnTo>
                    <a:pt x="371297" y="143092"/>
                  </a:lnTo>
                  <a:lnTo>
                    <a:pt x="416882" y="114451"/>
                  </a:lnTo>
                  <a:lnTo>
                    <a:pt x="464305" y="88764"/>
                  </a:lnTo>
                  <a:lnTo>
                    <a:pt x="513498" y="66075"/>
                  </a:lnTo>
                  <a:lnTo>
                    <a:pt x="558335" y="48605"/>
                  </a:lnTo>
                  <a:lnTo>
                    <a:pt x="603901" y="33795"/>
                  </a:lnTo>
                  <a:lnTo>
                    <a:pt x="650141" y="21655"/>
                  </a:lnTo>
                  <a:lnTo>
                    <a:pt x="697003" y="12196"/>
                  </a:lnTo>
                  <a:lnTo>
                    <a:pt x="744432" y="5427"/>
                  </a:lnTo>
                  <a:lnTo>
                    <a:pt x="792384" y="1358"/>
                  </a:lnTo>
                  <a:lnTo>
                    <a:pt x="840749" y="0"/>
                  </a:lnTo>
                  <a:lnTo>
                    <a:pt x="889198" y="1360"/>
                  </a:lnTo>
                  <a:lnTo>
                    <a:pt x="924341" y="4341"/>
                  </a:lnTo>
                  <a:lnTo>
                    <a:pt x="840749" y="4341"/>
                  </a:lnTo>
                  <a:lnTo>
                    <a:pt x="792577" y="5694"/>
                  </a:lnTo>
                  <a:lnTo>
                    <a:pt x="744868" y="9743"/>
                  </a:lnTo>
                  <a:lnTo>
                    <a:pt x="697676" y="16480"/>
                  </a:lnTo>
                  <a:lnTo>
                    <a:pt x="651057" y="25892"/>
                  </a:lnTo>
                  <a:lnTo>
                    <a:pt x="605064" y="37970"/>
                  </a:lnTo>
                  <a:lnTo>
                    <a:pt x="559754" y="52703"/>
                  </a:lnTo>
                  <a:lnTo>
                    <a:pt x="515180" y="70081"/>
                  </a:lnTo>
                  <a:lnTo>
                    <a:pt x="466237" y="92646"/>
                  </a:lnTo>
                  <a:lnTo>
                    <a:pt x="419057" y="118198"/>
                  </a:lnTo>
                  <a:lnTo>
                    <a:pt x="373707" y="146690"/>
                  </a:lnTo>
                  <a:lnTo>
                    <a:pt x="330257" y="178073"/>
                  </a:lnTo>
                  <a:lnTo>
                    <a:pt x="288774" y="212301"/>
                  </a:lnTo>
                  <a:lnTo>
                    <a:pt x="249326" y="249326"/>
                  </a:lnTo>
                  <a:lnTo>
                    <a:pt x="212301" y="288773"/>
                  </a:lnTo>
                  <a:lnTo>
                    <a:pt x="178073" y="330257"/>
                  </a:lnTo>
                  <a:lnTo>
                    <a:pt x="146690" y="373707"/>
                  </a:lnTo>
                  <a:lnTo>
                    <a:pt x="118198" y="419057"/>
                  </a:lnTo>
                  <a:lnTo>
                    <a:pt x="92646" y="466237"/>
                  </a:lnTo>
                  <a:lnTo>
                    <a:pt x="70081" y="515180"/>
                  </a:lnTo>
                  <a:lnTo>
                    <a:pt x="52705" y="559754"/>
                  </a:lnTo>
                  <a:lnTo>
                    <a:pt x="37976" y="605064"/>
                  </a:lnTo>
                  <a:lnTo>
                    <a:pt x="25903" y="651056"/>
                  </a:lnTo>
                  <a:lnTo>
                    <a:pt x="16498" y="697676"/>
                  </a:lnTo>
                  <a:lnTo>
                    <a:pt x="9769" y="744867"/>
                  </a:lnTo>
                  <a:lnTo>
                    <a:pt x="5725" y="792577"/>
                  </a:lnTo>
                  <a:lnTo>
                    <a:pt x="4375" y="840749"/>
                  </a:lnTo>
                  <a:lnTo>
                    <a:pt x="4375" y="1630637"/>
                  </a:lnTo>
                  <a:lnTo>
                    <a:pt x="8037" y="1648727"/>
                  </a:lnTo>
                  <a:lnTo>
                    <a:pt x="18016" y="1663515"/>
                  </a:lnTo>
                  <a:lnTo>
                    <a:pt x="32805" y="1673495"/>
                  </a:lnTo>
                  <a:lnTo>
                    <a:pt x="50895" y="1677156"/>
                  </a:lnTo>
                  <a:lnTo>
                    <a:pt x="1650872" y="1677156"/>
                  </a:lnTo>
                  <a:lnTo>
                    <a:pt x="1650395" y="1677466"/>
                  </a:lnTo>
                  <a:lnTo>
                    <a:pt x="1632634" y="1681060"/>
                  </a:lnTo>
                  <a:close/>
                </a:path>
                <a:path w="1682115" h="1681479">
                  <a:moveTo>
                    <a:pt x="1650872" y="1677156"/>
                  </a:moveTo>
                  <a:lnTo>
                    <a:pt x="1630671" y="1677156"/>
                  </a:lnTo>
                  <a:lnTo>
                    <a:pt x="1648760" y="1673495"/>
                  </a:lnTo>
                  <a:lnTo>
                    <a:pt x="1663548" y="1663515"/>
                  </a:lnTo>
                  <a:lnTo>
                    <a:pt x="1673528" y="1648727"/>
                  </a:lnTo>
                  <a:lnTo>
                    <a:pt x="1677190" y="1630637"/>
                  </a:lnTo>
                  <a:lnTo>
                    <a:pt x="1677190" y="840749"/>
                  </a:lnTo>
                  <a:lnTo>
                    <a:pt x="1675837" y="792577"/>
                  </a:lnTo>
                  <a:lnTo>
                    <a:pt x="1671788" y="744867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50" y="515180"/>
                  </a:lnTo>
                  <a:lnTo>
                    <a:pt x="1588885" y="466237"/>
                  </a:lnTo>
                  <a:lnTo>
                    <a:pt x="1563334" y="419057"/>
                  </a:lnTo>
                  <a:lnTo>
                    <a:pt x="1534842" y="373707"/>
                  </a:lnTo>
                  <a:lnTo>
                    <a:pt x="1503458" y="330257"/>
                  </a:lnTo>
                  <a:lnTo>
                    <a:pt x="1469230" y="288773"/>
                  </a:lnTo>
                  <a:lnTo>
                    <a:pt x="1432205" y="249326"/>
                  </a:lnTo>
                  <a:lnTo>
                    <a:pt x="1392758" y="212301"/>
                  </a:lnTo>
                  <a:lnTo>
                    <a:pt x="1351274" y="178073"/>
                  </a:lnTo>
                  <a:lnTo>
                    <a:pt x="1307824" y="146689"/>
                  </a:lnTo>
                  <a:lnTo>
                    <a:pt x="1262474" y="118198"/>
                  </a:lnTo>
                  <a:lnTo>
                    <a:pt x="1215294" y="92646"/>
                  </a:lnTo>
                  <a:lnTo>
                    <a:pt x="1166351" y="70081"/>
                  </a:lnTo>
                  <a:lnTo>
                    <a:pt x="1121767" y="52703"/>
                  </a:lnTo>
                  <a:lnTo>
                    <a:pt x="1076452" y="37970"/>
                  </a:lnTo>
                  <a:lnTo>
                    <a:pt x="1030458" y="25892"/>
                  </a:lnTo>
                  <a:lnTo>
                    <a:pt x="983839" y="16480"/>
                  </a:lnTo>
                  <a:lnTo>
                    <a:pt x="936646" y="9743"/>
                  </a:lnTo>
                  <a:lnTo>
                    <a:pt x="888932" y="5694"/>
                  </a:lnTo>
                  <a:lnTo>
                    <a:pt x="840749" y="4341"/>
                  </a:lnTo>
                  <a:lnTo>
                    <a:pt x="924341" y="4341"/>
                  </a:lnTo>
                  <a:lnTo>
                    <a:pt x="984621" y="12207"/>
                  </a:lnTo>
                  <a:lnTo>
                    <a:pt x="1031480" y="21670"/>
                  </a:lnTo>
                  <a:lnTo>
                    <a:pt x="1077698" y="33810"/>
                  </a:lnTo>
                  <a:lnTo>
                    <a:pt x="1123223" y="48616"/>
                  </a:lnTo>
                  <a:lnTo>
                    <a:pt x="1168000" y="66075"/>
                  </a:lnTo>
                  <a:lnTo>
                    <a:pt x="1217193" y="88764"/>
                  </a:lnTo>
                  <a:lnTo>
                    <a:pt x="1264616" y="114451"/>
                  </a:lnTo>
                  <a:lnTo>
                    <a:pt x="1310201" y="143092"/>
                  </a:lnTo>
                  <a:lnTo>
                    <a:pt x="1353879" y="174638"/>
                  </a:lnTo>
                  <a:lnTo>
                    <a:pt x="1395580" y="209044"/>
                  </a:lnTo>
                  <a:lnTo>
                    <a:pt x="1435236" y="246263"/>
                  </a:lnTo>
                  <a:lnTo>
                    <a:pt x="1472454" y="285918"/>
                  </a:lnTo>
                  <a:lnTo>
                    <a:pt x="1506860" y="327619"/>
                  </a:lnTo>
                  <a:lnTo>
                    <a:pt x="1538406" y="371297"/>
                  </a:lnTo>
                  <a:lnTo>
                    <a:pt x="1567047" y="416882"/>
                  </a:lnTo>
                  <a:lnTo>
                    <a:pt x="1592734" y="464305"/>
                  </a:lnTo>
                  <a:lnTo>
                    <a:pt x="1615422" y="513497"/>
                  </a:lnTo>
                  <a:lnTo>
                    <a:pt x="1632882" y="558302"/>
                  </a:lnTo>
                  <a:lnTo>
                    <a:pt x="1647688" y="603844"/>
                  </a:lnTo>
                  <a:lnTo>
                    <a:pt x="1659828" y="650071"/>
                  </a:lnTo>
                  <a:lnTo>
                    <a:pt x="1669291" y="696929"/>
                  </a:lnTo>
                  <a:lnTo>
                    <a:pt x="1676065" y="744363"/>
                  </a:lnTo>
                  <a:lnTo>
                    <a:pt x="1680138" y="792321"/>
                  </a:lnTo>
                  <a:lnTo>
                    <a:pt x="1681498" y="840749"/>
                  </a:lnTo>
                  <a:lnTo>
                    <a:pt x="1681498" y="1630637"/>
                  </a:lnTo>
                  <a:lnTo>
                    <a:pt x="1677500" y="1650380"/>
                  </a:lnTo>
                  <a:lnTo>
                    <a:pt x="1666569" y="1666565"/>
                  </a:lnTo>
                  <a:lnTo>
                    <a:pt x="1650872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1417450" y="3669493"/>
            <a:ext cx="1682114" cy="1681480"/>
            <a:chOff x="11417450" y="3669493"/>
            <a:chExt cx="1682114" cy="16814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9638" y="3671646"/>
              <a:ext cx="1676315" cy="16771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417450" y="3669493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5" y="1681060"/>
                  </a:moveTo>
                  <a:lnTo>
                    <a:pt x="48863" y="1681060"/>
                  </a:lnTo>
                  <a:lnTo>
                    <a:pt x="31103" y="1677461"/>
                  </a:lnTo>
                  <a:lnTo>
                    <a:pt x="14929" y="1666549"/>
                  </a:lnTo>
                  <a:lnTo>
                    <a:pt x="4004" y="1650379"/>
                  </a:lnTo>
                  <a:lnTo>
                    <a:pt x="6" y="1630637"/>
                  </a:lnTo>
                  <a:lnTo>
                    <a:pt x="0" y="840747"/>
                  </a:lnTo>
                  <a:lnTo>
                    <a:pt x="1358" y="792321"/>
                  </a:lnTo>
                  <a:lnTo>
                    <a:pt x="5427" y="744363"/>
                  </a:lnTo>
                  <a:lnTo>
                    <a:pt x="12196" y="696929"/>
                  </a:lnTo>
                  <a:lnTo>
                    <a:pt x="21655" y="650071"/>
                  </a:lnTo>
                  <a:lnTo>
                    <a:pt x="33795" y="603844"/>
                  </a:lnTo>
                  <a:lnTo>
                    <a:pt x="48605" y="558302"/>
                  </a:lnTo>
                  <a:lnTo>
                    <a:pt x="66076" y="513497"/>
                  </a:lnTo>
                  <a:lnTo>
                    <a:pt x="88764" y="464305"/>
                  </a:lnTo>
                  <a:lnTo>
                    <a:pt x="114452" y="416882"/>
                  </a:lnTo>
                  <a:lnTo>
                    <a:pt x="143092" y="371297"/>
                  </a:lnTo>
                  <a:lnTo>
                    <a:pt x="174639" y="327619"/>
                  </a:lnTo>
                  <a:lnTo>
                    <a:pt x="209045" y="285918"/>
                  </a:lnTo>
                  <a:lnTo>
                    <a:pt x="246263" y="246263"/>
                  </a:lnTo>
                  <a:lnTo>
                    <a:pt x="285918" y="209044"/>
                  </a:lnTo>
                  <a:lnTo>
                    <a:pt x="327619" y="174639"/>
                  </a:lnTo>
                  <a:lnTo>
                    <a:pt x="371297" y="143092"/>
                  </a:lnTo>
                  <a:lnTo>
                    <a:pt x="416882" y="114452"/>
                  </a:lnTo>
                  <a:lnTo>
                    <a:pt x="464305" y="88764"/>
                  </a:lnTo>
                  <a:lnTo>
                    <a:pt x="513498" y="66076"/>
                  </a:lnTo>
                  <a:lnTo>
                    <a:pt x="558335" y="48605"/>
                  </a:lnTo>
                  <a:lnTo>
                    <a:pt x="603901" y="33795"/>
                  </a:lnTo>
                  <a:lnTo>
                    <a:pt x="650142" y="21655"/>
                  </a:lnTo>
                  <a:lnTo>
                    <a:pt x="697003" y="12196"/>
                  </a:lnTo>
                  <a:lnTo>
                    <a:pt x="744433" y="5427"/>
                  </a:lnTo>
                  <a:lnTo>
                    <a:pt x="792384" y="1358"/>
                  </a:lnTo>
                  <a:lnTo>
                    <a:pt x="840749" y="0"/>
                  </a:lnTo>
                  <a:lnTo>
                    <a:pt x="889198" y="1360"/>
                  </a:lnTo>
                  <a:lnTo>
                    <a:pt x="924343" y="4342"/>
                  </a:lnTo>
                  <a:lnTo>
                    <a:pt x="840749" y="4342"/>
                  </a:lnTo>
                  <a:lnTo>
                    <a:pt x="792577" y="5694"/>
                  </a:lnTo>
                  <a:lnTo>
                    <a:pt x="744868" y="9743"/>
                  </a:lnTo>
                  <a:lnTo>
                    <a:pt x="697676" y="16480"/>
                  </a:lnTo>
                  <a:lnTo>
                    <a:pt x="651056" y="25893"/>
                  </a:lnTo>
                  <a:lnTo>
                    <a:pt x="605064" y="37971"/>
                  </a:lnTo>
                  <a:lnTo>
                    <a:pt x="559754" y="52704"/>
                  </a:lnTo>
                  <a:lnTo>
                    <a:pt x="515180" y="70082"/>
                  </a:lnTo>
                  <a:lnTo>
                    <a:pt x="466237" y="92646"/>
                  </a:lnTo>
                  <a:lnTo>
                    <a:pt x="419057" y="118198"/>
                  </a:lnTo>
                  <a:lnTo>
                    <a:pt x="373707" y="146690"/>
                  </a:lnTo>
                  <a:lnTo>
                    <a:pt x="330257" y="178073"/>
                  </a:lnTo>
                  <a:lnTo>
                    <a:pt x="288774" y="212301"/>
                  </a:lnTo>
                  <a:lnTo>
                    <a:pt x="249326" y="249326"/>
                  </a:lnTo>
                  <a:lnTo>
                    <a:pt x="212301" y="288774"/>
                  </a:lnTo>
                  <a:lnTo>
                    <a:pt x="178073" y="330257"/>
                  </a:lnTo>
                  <a:lnTo>
                    <a:pt x="146689" y="373707"/>
                  </a:lnTo>
                  <a:lnTo>
                    <a:pt x="118198" y="419057"/>
                  </a:lnTo>
                  <a:lnTo>
                    <a:pt x="92646" y="466237"/>
                  </a:lnTo>
                  <a:lnTo>
                    <a:pt x="70081" y="515180"/>
                  </a:lnTo>
                  <a:lnTo>
                    <a:pt x="52705" y="559754"/>
                  </a:lnTo>
                  <a:lnTo>
                    <a:pt x="37976" y="605064"/>
                  </a:lnTo>
                  <a:lnTo>
                    <a:pt x="25903" y="651057"/>
                  </a:lnTo>
                  <a:lnTo>
                    <a:pt x="16498" y="697676"/>
                  </a:lnTo>
                  <a:lnTo>
                    <a:pt x="9769" y="744868"/>
                  </a:lnTo>
                  <a:lnTo>
                    <a:pt x="5725" y="792577"/>
                  </a:lnTo>
                  <a:lnTo>
                    <a:pt x="4375" y="840747"/>
                  </a:lnTo>
                  <a:lnTo>
                    <a:pt x="4375" y="1630637"/>
                  </a:lnTo>
                  <a:lnTo>
                    <a:pt x="8037" y="1648726"/>
                  </a:lnTo>
                  <a:lnTo>
                    <a:pt x="18016" y="1663515"/>
                  </a:lnTo>
                  <a:lnTo>
                    <a:pt x="32805" y="1673494"/>
                  </a:lnTo>
                  <a:lnTo>
                    <a:pt x="50895" y="1677156"/>
                  </a:lnTo>
                  <a:lnTo>
                    <a:pt x="1650873" y="1677156"/>
                  </a:lnTo>
                  <a:lnTo>
                    <a:pt x="1650395" y="1677466"/>
                  </a:lnTo>
                  <a:lnTo>
                    <a:pt x="1632635" y="1681060"/>
                  </a:lnTo>
                  <a:close/>
                </a:path>
                <a:path w="1682115" h="1681479">
                  <a:moveTo>
                    <a:pt x="1650873" y="1677156"/>
                  </a:moveTo>
                  <a:lnTo>
                    <a:pt x="1630670" y="1677156"/>
                  </a:lnTo>
                  <a:lnTo>
                    <a:pt x="1648760" y="1673494"/>
                  </a:lnTo>
                  <a:lnTo>
                    <a:pt x="1663548" y="1663515"/>
                  </a:lnTo>
                  <a:lnTo>
                    <a:pt x="1673528" y="1648726"/>
                  </a:lnTo>
                  <a:lnTo>
                    <a:pt x="1677190" y="1630637"/>
                  </a:lnTo>
                  <a:lnTo>
                    <a:pt x="1677190" y="840747"/>
                  </a:lnTo>
                  <a:lnTo>
                    <a:pt x="1675837" y="792577"/>
                  </a:lnTo>
                  <a:lnTo>
                    <a:pt x="1671788" y="744868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49" y="515180"/>
                  </a:lnTo>
                  <a:lnTo>
                    <a:pt x="1588885" y="466237"/>
                  </a:lnTo>
                  <a:lnTo>
                    <a:pt x="1563333" y="419057"/>
                  </a:lnTo>
                  <a:lnTo>
                    <a:pt x="1534842" y="373707"/>
                  </a:lnTo>
                  <a:lnTo>
                    <a:pt x="1503458" y="330257"/>
                  </a:lnTo>
                  <a:lnTo>
                    <a:pt x="1469230" y="288774"/>
                  </a:lnTo>
                  <a:lnTo>
                    <a:pt x="1432205" y="249326"/>
                  </a:lnTo>
                  <a:lnTo>
                    <a:pt x="1392757" y="212301"/>
                  </a:lnTo>
                  <a:lnTo>
                    <a:pt x="1351274" y="178073"/>
                  </a:lnTo>
                  <a:lnTo>
                    <a:pt x="1307824" y="146690"/>
                  </a:lnTo>
                  <a:lnTo>
                    <a:pt x="1262474" y="118198"/>
                  </a:lnTo>
                  <a:lnTo>
                    <a:pt x="1215294" y="92646"/>
                  </a:lnTo>
                  <a:lnTo>
                    <a:pt x="1166350" y="70082"/>
                  </a:lnTo>
                  <a:lnTo>
                    <a:pt x="1121766" y="52704"/>
                  </a:lnTo>
                  <a:lnTo>
                    <a:pt x="1076451" y="37971"/>
                  </a:lnTo>
                  <a:lnTo>
                    <a:pt x="1030458" y="25893"/>
                  </a:lnTo>
                  <a:lnTo>
                    <a:pt x="983838" y="16480"/>
                  </a:lnTo>
                  <a:lnTo>
                    <a:pt x="936645" y="9743"/>
                  </a:lnTo>
                  <a:lnTo>
                    <a:pt x="888931" y="5694"/>
                  </a:lnTo>
                  <a:lnTo>
                    <a:pt x="840749" y="4342"/>
                  </a:lnTo>
                  <a:lnTo>
                    <a:pt x="924343" y="4342"/>
                  </a:lnTo>
                  <a:lnTo>
                    <a:pt x="984622" y="12207"/>
                  </a:lnTo>
                  <a:lnTo>
                    <a:pt x="1031481" y="21670"/>
                  </a:lnTo>
                  <a:lnTo>
                    <a:pt x="1077699" y="33810"/>
                  </a:lnTo>
                  <a:lnTo>
                    <a:pt x="1123223" y="48616"/>
                  </a:lnTo>
                  <a:lnTo>
                    <a:pt x="1168001" y="66076"/>
                  </a:lnTo>
                  <a:lnTo>
                    <a:pt x="1217193" y="88764"/>
                  </a:lnTo>
                  <a:lnTo>
                    <a:pt x="1264617" y="114452"/>
                  </a:lnTo>
                  <a:lnTo>
                    <a:pt x="1310202" y="143092"/>
                  </a:lnTo>
                  <a:lnTo>
                    <a:pt x="1353879" y="174639"/>
                  </a:lnTo>
                  <a:lnTo>
                    <a:pt x="1395580" y="209044"/>
                  </a:lnTo>
                  <a:lnTo>
                    <a:pt x="1435235" y="246263"/>
                  </a:lnTo>
                  <a:lnTo>
                    <a:pt x="1472454" y="285918"/>
                  </a:lnTo>
                  <a:lnTo>
                    <a:pt x="1506859" y="327619"/>
                  </a:lnTo>
                  <a:lnTo>
                    <a:pt x="1538406" y="371297"/>
                  </a:lnTo>
                  <a:lnTo>
                    <a:pt x="1567046" y="416882"/>
                  </a:lnTo>
                  <a:lnTo>
                    <a:pt x="1592734" y="464305"/>
                  </a:lnTo>
                  <a:lnTo>
                    <a:pt x="1615422" y="513497"/>
                  </a:lnTo>
                  <a:lnTo>
                    <a:pt x="1632882" y="558302"/>
                  </a:lnTo>
                  <a:lnTo>
                    <a:pt x="1647688" y="603844"/>
                  </a:lnTo>
                  <a:lnTo>
                    <a:pt x="1659828" y="650071"/>
                  </a:lnTo>
                  <a:lnTo>
                    <a:pt x="1669291" y="696929"/>
                  </a:lnTo>
                  <a:lnTo>
                    <a:pt x="1676065" y="744363"/>
                  </a:lnTo>
                  <a:lnTo>
                    <a:pt x="1680138" y="792321"/>
                  </a:lnTo>
                  <a:lnTo>
                    <a:pt x="1681498" y="840747"/>
                  </a:lnTo>
                  <a:lnTo>
                    <a:pt x="1681498" y="1630637"/>
                  </a:lnTo>
                  <a:lnTo>
                    <a:pt x="1677500" y="1650379"/>
                  </a:lnTo>
                  <a:lnTo>
                    <a:pt x="1666569" y="1666566"/>
                  </a:lnTo>
                  <a:lnTo>
                    <a:pt x="1650873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482185" y="6299489"/>
            <a:ext cx="1682114" cy="1681480"/>
            <a:chOff x="11482185" y="6299489"/>
            <a:chExt cx="1682114" cy="16814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4373" y="6301644"/>
              <a:ext cx="1677122" cy="16763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482185" y="6299489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5" y="1681060"/>
                  </a:moveTo>
                  <a:lnTo>
                    <a:pt x="48863" y="1681060"/>
                  </a:lnTo>
                  <a:lnTo>
                    <a:pt x="31102" y="1677461"/>
                  </a:lnTo>
                  <a:lnTo>
                    <a:pt x="14929" y="1666549"/>
                  </a:lnTo>
                  <a:lnTo>
                    <a:pt x="4003" y="1650380"/>
                  </a:lnTo>
                  <a:lnTo>
                    <a:pt x="6" y="1630639"/>
                  </a:lnTo>
                  <a:lnTo>
                    <a:pt x="0" y="840736"/>
                  </a:lnTo>
                  <a:lnTo>
                    <a:pt x="1358" y="792321"/>
                  </a:lnTo>
                  <a:lnTo>
                    <a:pt x="5427" y="744363"/>
                  </a:lnTo>
                  <a:lnTo>
                    <a:pt x="12196" y="696929"/>
                  </a:lnTo>
                  <a:lnTo>
                    <a:pt x="21655" y="650071"/>
                  </a:lnTo>
                  <a:lnTo>
                    <a:pt x="33795" y="603845"/>
                  </a:lnTo>
                  <a:lnTo>
                    <a:pt x="48605" y="558302"/>
                  </a:lnTo>
                  <a:lnTo>
                    <a:pt x="66075" y="513498"/>
                  </a:lnTo>
                  <a:lnTo>
                    <a:pt x="88764" y="464305"/>
                  </a:lnTo>
                  <a:lnTo>
                    <a:pt x="114451" y="416882"/>
                  </a:lnTo>
                  <a:lnTo>
                    <a:pt x="143092" y="371297"/>
                  </a:lnTo>
                  <a:lnTo>
                    <a:pt x="174638" y="327619"/>
                  </a:lnTo>
                  <a:lnTo>
                    <a:pt x="209044" y="285918"/>
                  </a:lnTo>
                  <a:lnTo>
                    <a:pt x="246263" y="246263"/>
                  </a:lnTo>
                  <a:lnTo>
                    <a:pt x="285918" y="209045"/>
                  </a:lnTo>
                  <a:lnTo>
                    <a:pt x="327619" y="174639"/>
                  </a:lnTo>
                  <a:lnTo>
                    <a:pt x="371296" y="143092"/>
                  </a:lnTo>
                  <a:lnTo>
                    <a:pt x="416881" y="114452"/>
                  </a:lnTo>
                  <a:lnTo>
                    <a:pt x="464305" y="88764"/>
                  </a:lnTo>
                  <a:lnTo>
                    <a:pt x="513497" y="66076"/>
                  </a:lnTo>
                  <a:lnTo>
                    <a:pt x="558334" y="48605"/>
                  </a:lnTo>
                  <a:lnTo>
                    <a:pt x="603900" y="33795"/>
                  </a:lnTo>
                  <a:lnTo>
                    <a:pt x="650141" y="21656"/>
                  </a:lnTo>
                  <a:lnTo>
                    <a:pt x="697003" y="12196"/>
                  </a:lnTo>
                  <a:lnTo>
                    <a:pt x="744432" y="5427"/>
                  </a:lnTo>
                  <a:lnTo>
                    <a:pt x="792384" y="1358"/>
                  </a:lnTo>
                  <a:lnTo>
                    <a:pt x="840749" y="0"/>
                  </a:lnTo>
                  <a:lnTo>
                    <a:pt x="889197" y="1360"/>
                  </a:lnTo>
                  <a:lnTo>
                    <a:pt x="924344" y="4342"/>
                  </a:lnTo>
                  <a:lnTo>
                    <a:pt x="840749" y="4342"/>
                  </a:lnTo>
                  <a:lnTo>
                    <a:pt x="792577" y="5694"/>
                  </a:lnTo>
                  <a:lnTo>
                    <a:pt x="744867" y="9743"/>
                  </a:lnTo>
                  <a:lnTo>
                    <a:pt x="697676" y="16480"/>
                  </a:lnTo>
                  <a:lnTo>
                    <a:pt x="651056" y="25892"/>
                  </a:lnTo>
                  <a:lnTo>
                    <a:pt x="605064" y="37971"/>
                  </a:lnTo>
                  <a:lnTo>
                    <a:pt x="559754" y="52704"/>
                  </a:lnTo>
                  <a:lnTo>
                    <a:pt x="515180" y="70081"/>
                  </a:lnTo>
                  <a:lnTo>
                    <a:pt x="466237" y="92646"/>
                  </a:lnTo>
                  <a:lnTo>
                    <a:pt x="419057" y="118198"/>
                  </a:lnTo>
                  <a:lnTo>
                    <a:pt x="373707" y="146690"/>
                  </a:lnTo>
                  <a:lnTo>
                    <a:pt x="330257" y="178074"/>
                  </a:lnTo>
                  <a:lnTo>
                    <a:pt x="288773" y="212302"/>
                  </a:lnTo>
                  <a:lnTo>
                    <a:pt x="249326" y="249326"/>
                  </a:lnTo>
                  <a:lnTo>
                    <a:pt x="212301" y="288774"/>
                  </a:lnTo>
                  <a:lnTo>
                    <a:pt x="178073" y="330257"/>
                  </a:lnTo>
                  <a:lnTo>
                    <a:pt x="146689" y="373707"/>
                  </a:lnTo>
                  <a:lnTo>
                    <a:pt x="118198" y="419057"/>
                  </a:lnTo>
                  <a:lnTo>
                    <a:pt x="92646" y="466237"/>
                  </a:lnTo>
                  <a:lnTo>
                    <a:pt x="70081" y="515180"/>
                  </a:lnTo>
                  <a:lnTo>
                    <a:pt x="52705" y="559754"/>
                  </a:lnTo>
                  <a:lnTo>
                    <a:pt x="37975" y="605064"/>
                  </a:lnTo>
                  <a:lnTo>
                    <a:pt x="25903" y="651057"/>
                  </a:lnTo>
                  <a:lnTo>
                    <a:pt x="16498" y="697676"/>
                  </a:lnTo>
                  <a:lnTo>
                    <a:pt x="9769" y="744868"/>
                  </a:lnTo>
                  <a:lnTo>
                    <a:pt x="5725" y="792577"/>
                  </a:lnTo>
                  <a:lnTo>
                    <a:pt x="4375" y="840736"/>
                  </a:lnTo>
                  <a:lnTo>
                    <a:pt x="4375" y="1630639"/>
                  </a:lnTo>
                  <a:lnTo>
                    <a:pt x="8037" y="1648727"/>
                  </a:lnTo>
                  <a:lnTo>
                    <a:pt x="18016" y="1663515"/>
                  </a:lnTo>
                  <a:lnTo>
                    <a:pt x="32805" y="1673495"/>
                  </a:lnTo>
                  <a:lnTo>
                    <a:pt x="50895" y="1677156"/>
                  </a:lnTo>
                  <a:lnTo>
                    <a:pt x="1650872" y="1677156"/>
                  </a:lnTo>
                  <a:lnTo>
                    <a:pt x="1650395" y="1677466"/>
                  </a:lnTo>
                  <a:lnTo>
                    <a:pt x="1632635" y="1681060"/>
                  </a:lnTo>
                  <a:close/>
                </a:path>
                <a:path w="1682115" h="1681479">
                  <a:moveTo>
                    <a:pt x="1650872" y="1677156"/>
                  </a:moveTo>
                  <a:lnTo>
                    <a:pt x="1630670" y="1677156"/>
                  </a:lnTo>
                  <a:lnTo>
                    <a:pt x="1648760" y="1673495"/>
                  </a:lnTo>
                  <a:lnTo>
                    <a:pt x="1663549" y="1663515"/>
                  </a:lnTo>
                  <a:lnTo>
                    <a:pt x="1673528" y="1648727"/>
                  </a:lnTo>
                  <a:lnTo>
                    <a:pt x="1677190" y="1630639"/>
                  </a:lnTo>
                  <a:lnTo>
                    <a:pt x="1677190" y="840736"/>
                  </a:lnTo>
                  <a:lnTo>
                    <a:pt x="1675838" y="792577"/>
                  </a:lnTo>
                  <a:lnTo>
                    <a:pt x="1671788" y="744868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50" y="515180"/>
                  </a:lnTo>
                  <a:lnTo>
                    <a:pt x="1588885" y="466237"/>
                  </a:lnTo>
                  <a:lnTo>
                    <a:pt x="1563333" y="419057"/>
                  </a:lnTo>
                  <a:lnTo>
                    <a:pt x="1534842" y="373707"/>
                  </a:lnTo>
                  <a:lnTo>
                    <a:pt x="1503458" y="330257"/>
                  </a:lnTo>
                  <a:lnTo>
                    <a:pt x="1469230" y="288774"/>
                  </a:lnTo>
                  <a:lnTo>
                    <a:pt x="1432206" y="249326"/>
                  </a:lnTo>
                  <a:lnTo>
                    <a:pt x="1392758" y="212301"/>
                  </a:lnTo>
                  <a:lnTo>
                    <a:pt x="1351275" y="178073"/>
                  </a:lnTo>
                  <a:lnTo>
                    <a:pt x="1307824" y="146690"/>
                  </a:lnTo>
                  <a:lnTo>
                    <a:pt x="1262474" y="118198"/>
                  </a:lnTo>
                  <a:lnTo>
                    <a:pt x="1215294" y="92646"/>
                  </a:lnTo>
                  <a:lnTo>
                    <a:pt x="1166351" y="70081"/>
                  </a:lnTo>
                  <a:lnTo>
                    <a:pt x="1121766" y="52704"/>
                  </a:lnTo>
                  <a:lnTo>
                    <a:pt x="1076451" y="37971"/>
                  </a:lnTo>
                  <a:lnTo>
                    <a:pt x="1030457" y="25892"/>
                  </a:lnTo>
                  <a:lnTo>
                    <a:pt x="983838" y="16480"/>
                  </a:lnTo>
                  <a:lnTo>
                    <a:pt x="936645" y="9743"/>
                  </a:lnTo>
                  <a:lnTo>
                    <a:pt x="888931" y="5694"/>
                  </a:lnTo>
                  <a:lnTo>
                    <a:pt x="840749" y="4342"/>
                  </a:lnTo>
                  <a:lnTo>
                    <a:pt x="924344" y="4342"/>
                  </a:lnTo>
                  <a:lnTo>
                    <a:pt x="984621" y="12207"/>
                  </a:lnTo>
                  <a:lnTo>
                    <a:pt x="1031479" y="21670"/>
                  </a:lnTo>
                  <a:lnTo>
                    <a:pt x="1077698" y="33810"/>
                  </a:lnTo>
                  <a:lnTo>
                    <a:pt x="1123222" y="48616"/>
                  </a:lnTo>
                  <a:lnTo>
                    <a:pt x="1168000" y="66076"/>
                  </a:lnTo>
                  <a:lnTo>
                    <a:pt x="1217192" y="88764"/>
                  </a:lnTo>
                  <a:lnTo>
                    <a:pt x="1264616" y="114452"/>
                  </a:lnTo>
                  <a:lnTo>
                    <a:pt x="1310201" y="143092"/>
                  </a:lnTo>
                  <a:lnTo>
                    <a:pt x="1353878" y="174639"/>
                  </a:lnTo>
                  <a:lnTo>
                    <a:pt x="1395579" y="209045"/>
                  </a:lnTo>
                  <a:lnTo>
                    <a:pt x="1435234" y="246263"/>
                  </a:lnTo>
                  <a:lnTo>
                    <a:pt x="1472453" y="285918"/>
                  </a:lnTo>
                  <a:lnTo>
                    <a:pt x="1506859" y="327619"/>
                  </a:lnTo>
                  <a:lnTo>
                    <a:pt x="1538405" y="371297"/>
                  </a:lnTo>
                  <a:lnTo>
                    <a:pt x="1567046" y="416882"/>
                  </a:lnTo>
                  <a:lnTo>
                    <a:pt x="1592734" y="464305"/>
                  </a:lnTo>
                  <a:lnTo>
                    <a:pt x="1615422" y="513498"/>
                  </a:lnTo>
                  <a:lnTo>
                    <a:pt x="1632881" y="558302"/>
                  </a:lnTo>
                  <a:lnTo>
                    <a:pt x="1647687" y="603845"/>
                  </a:lnTo>
                  <a:lnTo>
                    <a:pt x="1659828" y="650071"/>
                  </a:lnTo>
                  <a:lnTo>
                    <a:pt x="1669291" y="696929"/>
                  </a:lnTo>
                  <a:lnTo>
                    <a:pt x="1676065" y="744363"/>
                  </a:lnTo>
                  <a:lnTo>
                    <a:pt x="1680138" y="792321"/>
                  </a:lnTo>
                  <a:lnTo>
                    <a:pt x="1681498" y="840736"/>
                  </a:lnTo>
                  <a:lnTo>
                    <a:pt x="1681498" y="1630639"/>
                  </a:lnTo>
                  <a:lnTo>
                    <a:pt x="1677500" y="1650380"/>
                  </a:lnTo>
                  <a:lnTo>
                    <a:pt x="1666569" y="1666566"/>
                  </a:lnTo>
                  <a:lnTo>
                    <a:pt x="1650872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864086" y="5421491"/>
            <a:ext cx="1980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5" dirty="0">
                <a:latin typeface="Arial"/>
                <a:cs typeface="Arial"/>
              </a:rPr>
              <a:t>Dennis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180" dirty="0">
                <a:latin typeface="Arial"/>
                <a:cs typeface="Arial"/>
              </a:rPr>
              <a:t>Mwanzia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96469" y="0"/>
            <a:ext cx="9330690" cy="10287000"/>
            <a:chOff x="8496469" y="0"/>
            <a:chExt cx="9330690" cy="10287000"/>
          </a:xfrm>
        </p:grpSpPr>
        <p:sp>
          <p:nvSpPr>
            <p:cNvPr id="17" name="object 17"/>
            <p:cNvSpPr/>
            <p:nvPr/>
          </p:nvSpPr>
          <p:spPr>
            <a:xfrm>
              <a:off x="8510757" y="14262"/>
              <a:ext cx="14604" cy="10258425"/>
            </a:xfrm>
            <a:custGeom>
              <a:avLst/>
              <a:gdLst/>
              <a:ahLst/>
              <a:cxnLst/>
              <a:rect l="l" t="t" r="r" b="b"/>
              <a:pathLst>
                <a:path w="14604" h="10258425">
                  <a:moveTo>
                    <a:pt x="14247" y="1025842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5F0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27408" y="9479672"/>
              <a:ext cx="8068309" cy="9525"/>
            </a:xfrm>
            <a:custGeom>
              <a:avLst/>
              <a:gdLst/>
              <a:ahLst/>
              <a:cxnLst/>
              <a:rect l="l" t="t" r="r" b="b"/>
              <a:pathLst>
                <a:path w="8068309" h="9525">
                  <a:moveTo>
                    <a:pt x="0" y="0"/>
                  </a:moveTo>
                  <a:lnTo>
                    <a:pt x="8067695" y="9499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606860" y="903950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26586" y="3671647"/>
              <a:ext cx="1676297" cy="167631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824398" y="3669493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5" y="1681060"/>
                  </a:moveTo>
                  <a:lnTo>
                    <a:pt x="48863" y="1681060"/>
                  </a:lnTo>
                  <a:lnTo>
                    <a:pt x="31102" y="1677461"/>
                  </a:lnTo>
                  <a:lnTo>
                    <a:pt x="14928" y="1666549"/>
                  </a:lnTo>
                  <a:lnTo>
                    <a:pt x="4003" y="1650379"/>
                  </a:lnTo>
                  <a:lnTo>
                    <a:pt x="6" y="1630641"/>
                  </a:lnTo>
                  <a:lnTo>
                    <a:pt x="0" y="840717"/>
                  </a:lnTo>
                  <a:lnTo>
                    <a:pt x="1357" y="792321"/>
                  </a:lnTo>
                  <a:lnTo>
                    <a:pt x="5426" y="744363"/>
                  </a:lnTo>
                  <a:lnTo>
                    <a:pt x="12195" y="696929"/>
                  </a:lnTo>
                  <a:lnTo>
                    <a:pt x="21655" y="650071"/>
                  </a:lnTo>
                  <a:lnTo>
                    <a:pt x="33795" y="603844"/>
                  </a:lnTo>
                  <a:lnTo>
                    <a:pt x="48605" y="558302"/>
                  </a:lnTo>
                  <a:lnTo>
                    <a:pt x="66075" y="513497"/>
                  </a:lnTo>
                  <a:lnTo>
                    <a:pt x="88764" y="464305"/>
                  </a:lnTo>
                  <a:lnTo>
                    <a:pt x="114452" y="416882"/>
                  </a:lnTo>
                  <a:lnTo>
                    <a:pt x="143092" y="371297"/>
                  </a:lnTo>
                  <a:lnTo>
                    <a:pt x="174639" y="327619"/>
                  </a:lnTo>
                  <a:lnTo>
                    <a:pt x="209045" y="285918"/>
                  </a:lnTo>
                  <a:lnTo>
                    <a:pt x="246263" y="246263"/>
                  </a:lnTo>
                  <a:lnTo>
                    <a:pt x="285918" y="209044"/>
                  </a:lnTo>
                  <a:lnTo>
                    <a:pt x="327619" y="174639"/>
                  </a:lnTo>
                  <a:lnTo>
                    <a:pt x="371296" y="143092"/>
                  </a:lnTo>
                  <a:lnTo>
                    <a:pt x="416881" y="114452"/>
                  </a:lnTo>
                  <a:lnTo>
                    <a:pt x="464305" y="88764"/>
                  </a:lnTo>
                  <a:lnTo>
                    <a:pt x="513497" y="66076"/>
                  </a:lnTo>
                  <a:lnTo>
                    <a:pt x="558335" y="48605"/>
                  </a:lnTo>
                  <a:lnTo>
                    <a:pt x="603901" y="33795"/>
                  </a:lnTo>
                  <a:lnTo>
                    <a:pt x="650142" y="21655"/>
                  </a:lnTo>
                  <a:lnTo>
                    <a:pt x="697004" y="12196"/>
                  </a:lnTo>
                  <a:lnTo>
                    <a:pt x="744433" y="5427"/>
                  </a:lnTo>
                  <a:lnTo>
                    <a:pt x="792385" y="1358"/>
                  </a:lnTo>
                  <a:lnTo>
                    <a:pt x="840749" y="0"/>
                  </a:lnTo>
                  <a:lnTo>
                    <a:pt x="889198" y="1360"/>
                  </a:lnTo>
                  <a:lnTo>
                    <a:pt x="924343" y="4342"/>
                  </a:lnTo>
                  <a:lnTo>
                    <a:pt x="840749" y="4342"/>
                  </a:lnTo>
                  <a:lnTo>
                    <a:pt x="792577" y="5694"/>
                  </a:lnTo>
                  <a:lnTo>
                    <a:pt x="744868" y="9743"/>
                  </a:lnTo>
                  <a:lnTo>
                    <a:pt x="697676" y="16480"/>
                  </a:lnTo>
                  <a:lnTo>
                    <a:pt x="651057" y="25893"/>
                  </a:lnTo>
                  <a:lnTo>
                    <a:pt x="605065" y="37971"/>
                  </a:lnTo>
                  <a:lnTo>
                    <a:pt x="559754" y="52704"/>
                  </a:lnTo>
                  <a:lnTo>
                    <a:pt x="515180" y="70082"/>
                  </a:lnTo>
                  <a:lnTo>
                    <a:pt x="466237" y="92646"/>
                  </a:lnTo>
                  <a:lnTo>
                    <a:pt x="419057" y="118198"/>
                  </a:lnTo>
                  <a:lnTo>
                    <a:pt x="373707" y="146690"/>
                  </a:lnTo>
                  <a:lnTo>
                    <a:pt x="330257" y="178073"/>
                  </a:lnTo>
                  <a:lnTo>
                    <a:pt x="288774" y="212301"/>
                  </a:lnTo>
                  <a:lnTo>
                    <a:pt x="249326" y="249326"/>
                  </a:lnTo>
                  <a:lnTo>
                    <a:pt x="212301" y="288774"/>
                  </a:lnTo>
                  <a:lnTo>
                    <a:pt x="178073" y="330257"/>
                  </a:lnTo>
                  <a:lnTo>
                    <a:pt x="146689" y="373707"/>
                  </a:lnTo>
                  <a:lnTo>
                    <a:pt x="118198" y="419057"/>
                  </a:lnTo>
                  <a:lnTo>
                    <a:pt x="92646" y="466237"/>
                  </a:lnTo>
                  <a:lnTo>
                    <a:pt x="70082" y="515180"/>
                  </a:lnTo>
                  <a:lnTo>
                    <a:pt x="52705" y="559754"/>
                  </a:lnTo>
                  <a:lnTo>
                    <a:pt x="37976" y="605064"/>
                  </a:lnTo>
                  <a:lnTo>
                    <a:pt x="25904" y="651057"/>
                  </a:lnTo>
                  <a:lnTo>
                    <a:pt x="16499" y="697676"/>
                  </a:lnTo>
                  <a:lnTo>
                    <a:pt x="9769" y="744868"/>
                  </a:lnTo>
                  <a:lnTo>
                    <a:pt x="5726" y="792577"/>
                  </a:lnTo>
                  <a:lnTo>
                    <a:pt x="4376" y="840717"/>
                  </a:lnTo>
                  <a:lnTo>
                    <a:pt x="4376" y="1630641"/>
                  </a:lnTo>
                  <a:lnTo>
                    <a:pt x="8037" y="1648726"/>
                  </a:lnTo>
                  <a:lnTo>
                    <a:pt x="18016" y="1663515"/>
                  </a:lnTo>
                  <a:lnTo>
                    <a:pt x="32805" y="1673494"/>
                  </a:lnTo>
                  <a:lnTo>
                    <a:pt x="50895" y="1677156"/>
                  </a:lnTo>
                  <a:lnTo>
                    <a:pt x="1650873" y="1677156"/>
                  </a:lnTo>
                  <a:lnTo>
                    <a:pt x="1650395" y="1677466"/>
                  </a:lnTo>
                  <a:lnTo>
                    <a:pt x="1632635" y="1681060"/>
                  </a:lnTo>
                  <a:close/>
                </a:path>
                <a:path w="1682115" h="1681479">
                  <a:moveTo>
                    <a:pt x="1650873" y="1677156"/>
                  </a:moveTo>
                  <a:lnTo>
                    <a:pt x="1630669" y="1677156"/>
                  </a:lnTo>
                  <a:lnTo>
                    <a:pt x="1648760" y="1673494"/>
                  </a:lnTo>
                  <a:lnTo>
                    <a:pt x="1663549" y="1663515"/>
                  </a:lnTo>
                  <a:lnTo>
                    <a:pt x="1673528" y="1648726"/>
                  </a:lnTo>
                  <a:lnTo>
                    <a:pt x="1677189" y="1630641"/>
                  </a:lnTo>
                  <a:lnTo>
                    <a:pt x="1677189" y="840717"/>
                  </a:lnTo>
                  <a:lnTo>
                    <a:pt x="1675838" y="792577"/>
                  </a:lnTo>
                  <a:lnTo>
                    <a:pt x="1671788" y="744868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50" y="515180"/>
                  </a:lnTo>
                  <a:lnTo>
                    <a:pt x="1588885" y="466237"/>
                  </a:lnTo>
                  <a:lnTo>
                    <a:pt x="1563333" y="419057"/>
                  </a:lnTo>
                  <a:lnTo>
                    <a:pt x="1534842" y="373707"/>
                  </a:lnTo>
                  <a:lnTo>
                    <a:pt x="1503458" y="330257"/>
                  </a:lnTo>
                  <a:lnTo>
                    <a:pt x="1469230" y="288774"/>
                  </a:lnTo>
                  <a:lnTo>
                    <a:pt x="1432206" y="249326"/>
                  </a:lnTo>
                  <a:lnTo>
                    <a:pt x="1392758" y="212301"/>
                  </a:lnTo>
                  <a:lnTo>
                    <a:pt x="1351275" y="178073"/>
                  </a:lnTo>
                  <a:lnTo>
                    <a:pt x="1307824" y="146690"/>
                  </a:lnTo>
                  <a:lnTo>
                    <a:pt x="1262474" y="118198"/>
                  </a:lnTo>
                  <a:lnTo>
                    <a:pt x="1215294" y="92646"/>
                  </a:lnTo>
                  <a:lnTo>
                    <a:pt x="1166351" y="70082"/>
                  </a:lnTo>
                  <a:lnTo>
                    <a:pt x="1121766" y="52704"/>
                  </a:lnTo>
                  <a:lnTo>
                    <a:pt x="1076451" y="37971"/>
                  </a:lnTo>
                  <a:lnTo>
                    <a:pt x="1030458" y="25893"/>
                  </a:lnTo>
                  <a:lnTo>
                    <a:pt x="983839" y="16480"/>
                  </a:lnTo>
                  <a:lnTo>
                    <a:pt x="936646" y="9743"/>
                  </a:lnTo>
                  <a:lnTo>
                    <a:pt x="888932" y="5694"/>
                  </a:lnTo>
                  <a:lnTo>
                    <a:pt x="840749" y="4342"/>
                  </a:lnTo>
                  <a:lnTo>
                    <a:pt x="924343" y="4342"/>
                  </a:lnTo>
                  <a:lnTo>
                    <a:pt x="984622" y="12207"/>
                  </a:lnTo>
                  <a:lnTo>
                    <a:pt x="1031480" y="21670"/>
                  </a:lnTo>
                  <a:lnTo>
                    <a:pt x="1077698" y="33810"/>
                  </a:lnTo>
                  <a:lnTo>
                    <a:pt x="1123223" y="48616"/>
                  </a:lnTo>
                  <a:lnTo>
                    <a:pt x="1168000" y="66076"/>
                  </a:lnTo>
                  <a:lnTo>
                    <a:pt x="1217192" y="88764"/>
                  </a:lnTo>
                  <a:lnTo>
                    <a:pt x="1264616" y="114452"/>
                  </a:lnTo>
                  <a:lnTo>
                    <a:pt x="1310201" y="143092"/>
                  </a:lnTo>
                  <a:lnTo>
                    <a:pt x="1353878" y="174639"/>
                  </a:lnTo>
                  <a:lnTo>
                    <a:pt x="1395579" y="209044"/>
                  </a:lnTo>
                  <a:lnTo>
                    <a:pt x="1435234" y="246263"/>
                  </a:lnTo>
                  <a:lnTo>
                    <a:pt x="1472453" y="285918"/>
                  </a:lnTo>
                  <a:lnTo>
                    <a:pt x="1506859" y="327619"/>
                  </a:lnTo>
                  <a:lnTo>
                    <a:pt x="1538405" y="371297"/>
                  </a:lnTo>
                  <a:lnTo>
                    <a:pt x="1567046" y="416882"/>
                  </a:lnTo>
                  <a:lnTo>
                    <a:pt x="1592734" y="464305"/>
                  </a:lnTo>
                  <a:lnTo>
                    <a:pt x="1615422" y="513497"/>
                  </a:lnTo>
                  <a:lnTo>
                    <a:pt x="1632881" y="558302"/>
                  </a:lnTo>
                  <a:lnTo>
                    <a:pt x="1647687" y="603844"/>
                  </a:lnTo>
                  <a:lnTo>
                    <a:pt x="1659828" y="650071"/>
                  </a:lnTo>
                  <a:lnTo>
                    <a:pt x="1669291" y="696929"/>
                  </a:lnTo>
                  <a:lnTo>
                    <a:pt x="1676065" y="744363"/>
                  </a:lnTo>
                  <a:lnTo>
                    <a:pt x="1680138" y="792321"/>
                  </a:lnTo>
                  <a:lnTo>
                    <a:pt x="1681498" y="840717"/>
                  </a:lnTo>
                  <a:lnTo>
                    <a:pt x="1681498" y="1630641"/>
                  </a:lnTo>
                  <a:lnTo>
                    <a:pt x="1677500" y="1650379"/>
                  </a:lnTo>
                  <a:lnTo>
                    <a:pt x="1666569" y="1666566"/>
                  </a:lnTo>
                  <a:lnTo>
                    <a:pt x="1650873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26586" y="6307193"/>
              <a:ext cx="1676297" cy="167631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3824398" y="6305039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3" y="1681061"/>
                  </a:moveTo>
                  <a:lnTo>
                    <a:pt x="48865" y="1681061"/>
                  </a:lnTo>
                  <a:lnTo>
                    <a:pt x="31102" y="1677461"/>
                  </a:lnTo>
                  <a:lnTo>
                    <a:pt x="14928" y="1666549"/>
                  </a:lnTo>
                  <a:lnTo>
                    <a:pt x="4003" y="1650380"/>
                  </a:lnTo>
                  <a:lnTo>
                    <a:pt x="6" y="1630641"/>
                  </a:lnTo>
                  <a:lnTo>
                    <a:pt x="0" y="840717"/>
                  </a:lnTo>
                  <a:lnTo>
                    <a:pt x="1357" y="792321"/>
                  </a:lnTo>
                  <a:lnTo>
                    <a:pt x="5426" y="744363"/>
                  </a:lnTo>
                  <a:lnTo>
                    <a:pt x="12195" y="696929"/>
                  </a:lnTo>
                  <a:lnTo>
                    <a:pt x="21655" y="650071"/>
                  </a:lnTo>
                  <a:lnTo>
                    <a:pt x="33795" y="603845"/>
                  </a:lnTo>
                  <a:lnTo>
                    <a:pt x="48605" y="558302"/>
                  </a:lnTo>
                  <a:lnTo>
                    <a:pt x="66075" y="513498"/>
                  </a:lnTo>
                  <a:lnTo>
                    <a:pt x="88764" y="464305"/>
                  </a:lnTo>
                  <a:lnTo>
                    <a:pt x="114452" y="416882"/>
                  </a:lnTo>
                  <a:lnTo>
                    <a:pt x="143092" y="371297"/>
                  </a:lnTo>
                  <a:lnTo>
                    <a:pt x="174639" y="327619"/>
                  </a:lnTo>
                  <a:lnTo>
                    <a:pt x="209045" y="285918"/>
                  </a:lnTo>
                  <a:lnTo>
                    <a:pt x="246263" y="246263"/>
                  </a:lnTo>
                  <a:lnTo>
                    <a:pt x="285918" y="209045"/>
                  </a:lnTo>
                  <a:lnTo>
                    <a:pt x="327619" y="174639"/>
                  </a:lnTo>
                  <a:lnTo>
                    <a:pt x="371296" y="143092"/>
                  </a:lnTo>
                  <a:lnTo>
                    <a:pt x="416881" y="114452"/>
                  </a:lnTo>
                  <a:lnTo>
                    <a:pt x="464305" y="88764"/>
                  </a:lnTo>
                  <a:lnTo>
                    <a:pt x="513497" y="66076"/>
                  </a:lnTo>
                  <a:lnTo>
                    <a:pt x="558335" y="48605"/>
                  </a:lnTo>
                  <a:lnTo>
                    <a:pt x="603901" y="33795"/>
                  </a:lnTo>
                  <a:lnTo>
                    <a:pt x="650141" y="21656"/>
                  </a:lnTo>
                  <a:lnTo>
                    <a:pt x="697003" y="12196"/>
                  </a:lnTo>
                  <a:lnTo>
                    <a:pt x="744432" y="5427"/>
                  </a:lnTo>
                  <a:lnTo>
                    <a:pt x="792384" y="1358"/>
                  </a:lnTo>
                  <a:lnTo>
                    <a:pt x="840749" y="0"/>
                  </a:lnTo>
                  <a:lnTo>
                    <a:pt x="889198" y="1360"/>
                  </a:lnTo>
                  <a:lnTo>
                    <a:pt x="924344" y="4342"/>
                  </a:lnTo>
                  <a:lnTo>
                    <a:pt x="840749" y="4342"/>
                  </a:lnTo>
                  <a:lnTo>
                    <a:pt x="792577" y="5694"/>
                  </a:lnTo>
                  <a:lnTo>
                    <a:pt x="744868" y="9743"/>
                  </a:lnTo>
                  <a:lnTo>
                    <a:pt x="697676" y="16480"/>
                  </a:lnTo>
                  <a:lnTo>
                    <a:pt x="651057" y="25892"/>
                  </a:lnTo>
                  <a:lnTo>
                    <a:pt x="605065" y="37971"/>
                  </a:lnTo>
                  <a:lnTo>
                    <a:pt x="559754" y="52704"/>
                  </a:lnTo>
                  <a:lnTo>
                    <a:pt x="515180" y="70081"/>
                  </a:lnTo>
                  <a:lnTo>
                    <a:pt x="466237" y="92646"/>
                  </a:lnTo>
                  <a:lnTo>
                    <a:pt x="419057" y="118198"/>
                  </a:lnTo>
                  <a:lnTo>
                    <a:pt x="373707" y="146690"/>
                  </a:lnTo>
                  <a:lnTo>
                    <a:pt x="330257" y="178074"/>
                  </a:lnTo>
                  <a:lnTo>
                    <a:pt x="288774" y="212302"/>
                  </a:lnTo>
                  <a:lnTo>
                    <a:pt x="249326" y="249326"/>
                  </a:lnTo>
                  <a:lnTo>
                    <a:pt x="212301" y="288774"/>
                  </a:lnTo>
                  <a:lnTo>
                    <a:pt x="178073" y="330257"/>
                  </a:lnTo>
                  <a:lnTo>
                    <a:pt x="146689" y="373707"/>
                  </a:lnTo>
                  <a:lnTo>
                    <a:pt x="118198" y="419057"/>
                  </a:lnTo>
                  <a:lnTo>
                    <a:pt x="92646" y="466237"/>
                  </a:lnTo>
                  <a:lnTo>
                    <a:pt x="70082" y="515180"/>
                  </a:lnTo>
                  <a:lnTo>
                    <a:pt x="52705" y="559754"/>
                  </a:lnTo>
                  <a:lnTo>
                    <a:pt x="37976" y="605064"/>
                  </a:lnTo>
                  <a:lnTo>
                    <a:pt x="25904" y="651057"/>
                  </a:lnTo>
                  <a:lnTo>
                    <a:pt x="16499" y="697676"/>
                  </a:lnTo>
                  <a:lnTo>
                    <a:pt x="9769" y="744868"/>
                  </a:lnTo>
                  <a:lnTo>
                    <a:pt x="5726" y="792577"/>
                  </a:lnTo>
                  <a:lnTo>
                    <a:pt x="4376" y="840717"/>
                  </a:lnTo>
                  <a:lnTo>
                    <a:pt x="4376" y="1630641"/>
                  </a:lnTo>
                  <a:lnTo>
                    <a:pt x="8037" y="1648727"/>
                  </a:lnTo>
                  <a:lnTo>
                    <a:pt x="18016" y="1663515"/>
                  </a:lnTo>
                  <a:lnTo>
                    <a:pt x="32805" y="1673495"/>
                  </a:lnTo>
                  <a:lnTo>
                    <a:pt x="50895" y="1677156"/>
                  </a:lnTo>
                  <a:lnTo>
                    <a:pt x="1650872" y="1677156"/>
                  </a:lnTo>
                  <a:lnTo>
                    <a:pt x="1650395" y="1677466"/>
                  </a:lnTo>
                  <a:lnTo>
                    <a:pt x="1632633" y="1681061"/>
                  </a:lnTo>
                  <a:close/>
                </a:path>
                <a:path w="1682115" h="1681479">
                  <a:moveTo>
                    <a:pt x="1650872" y="1677156"/>
                  </a:moveTo>
                  <a:lnTo>
                    <a:pt x="1630669" y="1677156"/>
                  </a:lnTo>
                  <a:lnTo>
                    <a:pt x="1648760" y="1673495"/>
                  </a:lnTo>
                  <a:lnTo>
                    <a:pt x="1663549" y="1663515"/>
                  </a:lnTo>
                  <a:lnTo>
                    <a:pt x="1673528" y="1648727"/>
                  </a:lnTo>
                  <a:lnTo>
                    <a:pt x="1677189" y="1630641"/>
                  </a:lnTo>
                  <a:lnTo>
                    <a:pt x="1677189" y="840717"/>
                  </a:lnTo>
                  <a:lnTo>
                    <a:pt x="1675838" y="792577"/>
                  </a:lnTo>
                  <a:lnTo>
                    <a:pt x="1671788" y="744868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50" y="515180"/>
                  </a:lnTo>
                  <a:lnTo>
                    <a:pt x="1588885" y="466237"/>
                  </a:lnTo>
                  <a:lnTo>
                    <a:pt x="1563333" y="419057"/>
                  </a:lnTo>
                  <a:lnTo>
                    <a:pt x="1534842" y="373707"/>
                  </a:lnTo>
                  <a:lnTo>
                    <a:pt x="1503458" y="330257"/>
                  </a:lnTo>
                  <a:lnTo>
                    <a:pt x="1469230" y="288774"/>
                  </a:lnTo>
                  <a:lnTo>
                    <a:pt x="1432206" y="249326"/>
                  </a:lnTo>
                  <a:lnTo>
                    <a:pt x="1392758" y="212301"/>
                  </a:lnTo>
                  <a:lnTo>
                    <a:pt x="1351275" y="178073"/>
                  </a:lnTo>
                  <a:lnTo>
                    <a:pt x="1307824" y="146690"/>
                  </a:lnTo>
                  <a:lnTo>
                    <a:pt x="1262474" y="118198"/>
                  </a:lnTo>
                  <a:lnTo>
                    <a:pt x="1215294" y="92646"/>
                  </a:lnTo>
                  <a:lnTo>
                    <a:pt x="1166351" y="70081"/>
                  </a:lnTo>
                  <a:lnTo>
                    <a:pt x="1121766" y="52704"/>
                  </a:lnTo>
                  <a:lnTo>
                    <a:pt x="1076451" y="37971"/>
                  </a:lnTo>
                  <a:lnTo>
                    <a:pt x="1030458" y="25892"/>
                  </a:lnTo>
                  <a:lnTo>
                    <a:pt x="983839" y="16480"/>
                  </a:lnTo>
                  <a:lnTo>
                    <a:pt x="936646" y="9743"/>
                  </a:lnTo>
                  <a:lnTo>
                    <a:pt x="888932" y="5694"/>
                  </a:lnTo>
                  <a:lnTo>
                    <a:pt x="840749" y="4342"/>
                  </a:lnTo>
                  <a:lnTo>
                    <a:pt x="924344" y="4342"/>
                  </a:lnTo>
                  <a:lnTo>
                    <a:pt x="984621" y="12207"/>
                  </a:lnTo>
                  <a:lnTo>
                    <a:pt x="1031480" y="21670"/>
                  </a:lnTo>
                  <a:lnTo>
                    <a:pt x="1077698" y="33810"/>
                  </a:lnTo>
                  <a:lnTo>
                    <a:pt x="1123222" y="48616"/>
                  </a:lnTo>
                  <a:lnTo>
                    <a:pt x="1168000" y="66076"/>
                  </a:lnTo>
                  <a:lnTo>
                    <a:pt x="1217192" y="88764"/>
                  </a:lnTo>
                  <a:lnTo>
                    <a:pt x="1264616" y="114452"/>
                  </a:lnTo>
                  <a:lnTo>
                    <a:pt x="1310201" y="143092"/>
                  </a:lnTo>
                  <a:lnTo>
                    <a:pt x="1353878" y="174639"/>
                  </a:lnTo>
                  <a:lnTo>
                    <a:pt x="1395579" y="209045"/>
                  </a:lnTo>
                  <a:lnTo>
                    <a:pt x="1435234" y="246263"/>
                  </a:lnTo>
                  <a:lnTo>
                    <a:pt x="1472453" y="285918"/>
                  </a:lnTo>
                  <a:lnTo>
                    <a:pt x="1506859" y="327619"/>
                  </a:lnTo>
                  <a:lnTo>
                    <a:pt x="1538405" y="371297"/>
                  </a:lnTo>
                  <a:lnTo>
                    <a:pt x="1567046" y="416882"/>
                  </a:lnTo>
                  <a:lnTo>
                    <a:pt x="1592734" y="464305"/>
                  </a:lnTo>
                  <a:lnTo>
                    <a:pt x="1615422" y="513498"/>
                  </a:lnTo>
                  <a:lnTo>
                    <a:pt x="1632881" y="558302"/>
                  </a:lnTo>
                  <a:lnTo>
                    <a:pt x="1647687" y="603845"/>
                  </a:lnTo>
                  <a:lnTo>
                    <a:pt x="1659828" y="650071"/>
                  </a:lnTo>
                  <a:lnTo>
                    <a:pt x="1669291" y="696929"/>
                  </a:lnTo>
                  <a:lnTo>
                    <a:pt x="1676065" y="744363"/>
                  </a:lnTo>
                  <a:lnTo>
                    <a:pt x="1680138" y="792321"/>
                  </a:lnTo>
                  <a:lnTo>
                    <a:pt x="1681498" y="840717"/>
                  </a:lnTo>
                  <a:lnTo>
                    <a:pt x="1681498" y="1630641"/>
                  </a:lnTo>
                  <a:lnTo>
                    <a:pt x="1677500" y="1650380"/>
                  </a:lnTo>
                  <a:lnTo>
                    <a:pt x="1666569" y="1666566"/>
                  </a:lnTo>
                  <a:lnTo>
                    <a:pt x="1650872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47809" y="3671647"/>
              <a:ext cx="1677121" cy="167715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6145619" y="3669493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6" y="1681060"/>
                  </a:moveTo>
                  <a:lnTo>
                    <a:pt x="48863" y="1681060"/>
                  </a:lnTo>
                  <a:lnTo>
                    <a:pt x="31103" y="1677461"/>
                  </a:lnTo>
                  <a:lnTo>
                    <a:pt x="14929" y="1666549"/>
                  </a:lnTo>
                  <a:lnTo>
                    <a:pt x="4003" y="1650379"/>
                  </a:lnTo>
                  <a:lnTo>
                    <a:pt x="6" y="1630639"/>
                  </a:lnTo>
                  <a:lnTo>
                    <a:pt x="0" y="840734"/>
                  </a:lnTo>
                  <a:lnTo>
                    <a:pt x="1358" y="792321"/>
                  </a:lnTo>
                  <a:lnTo>
                    <a:pt x="5427" y="744363"/>
                  </a:lnTo>
                  <a:lnTo>
                    <a:pt x="12196" y="696929"/>
                  </a:lnTo>
                  <a:lnTo>
                    <a:pt x="21656" y="650071"/>
                  </a:lnTo>
                  <a:lnTo>
                    <a:pt x="33795" y="603844"/>
                  </a:lnTo>
                  <a:lnTo>
                    <a:pt x="48606" y="558302"/>
                  </a:lnTo>
                  <a:lnTo>
                    <a:pt x="66076" y="513497"/>
                  </a:lnTo>
                  <a:lnTo>
                    <a:pt x="88764" y="464305"/>
                  </a:lnTo>
                  <a:lnTo>
                    <a:pt x="114452" y="416882"/>
                  </a:lnTo>
                  <a:lnTo>
                    <a:pt x="143093" y="371297"/>
                  </a:lnTo>
                  <a:lnTo>
                    <a:pt x="174639" y="327619"/>
                  </a:lnTo>
                  <a:lnTo>
                    <a:pt x="209045" y="285918"/>
                  </a:lnTo>
                  <a:lnTo>
                    <a:pt x="246263" y="246263"/>
                  </a:lnTo>
                  <a:lnTo>
                    <a:pt x="285918" y="209044"/>
                  </a:lnTo>
                  <a:lnTo>
                    <a:pt x="327619" y="174639"/>
                  </a:lnTo>
                  <a:lnTo>
                    <a:pt x="371297" y="143092"/>
                  </a:lnTo>
                  <a:lnTo>
                    <a:pt x="416882" y="114452"/>
                  </a:lnTo>
                  <a:lnTo>
                    <a:pt x="464305" y="88764"/>
                  </a:lnTo>
                  <a:lnTo>
                    <a:pt x="513498" y="66076"/>
                  </a:lnTo>
                  <a:lnTo>
                    <a:pt x="558335" y="48605"/>
                  </a:lnTo>
                  <a:lnTo>
                    <a:pt x="603902" y="33795"/>
                  </a:lnTo>
                  <a:lnTo>
                    <a:pt x="650142" y="21655"/>
                  </a:lnTo>
                  <a:lnTo>
                    <a:pt x="697004" y="12196"/>
                  </a:lnTo>
                  <a:lnTo>
                    <a:pt x="744433" y="5427"/>
                  </a:lnTo>
                  <a:lnTo>
                    <a:pt x="792384" y="1358"/>
                  </a:lnTo>
                  <a:lnTo>
                    <a:pt x="840749" y="0"/>
                  </a:lnTo>
                  <a:lnTo>
                    <a:pt x="889198" y="1360"/>
                  </a:lnTo>
                  <a:lnTo>
                    <a:pt x="924343" y="4342"/>
                  </a:lnTo>
                  <a:lnTo>
                    <a:pt x="840749" y="4342"/>
                  </a:lnTo>
                  <a:lnTo>
                    <a:pt x="792577" y="5694"/>
                  </a:lnTo>
                  <a:lnTo>
                    <a:pt x="744868" y="9743"/>
                  </a:lnTo>
                  <a:lnTo>
                    <a:pt x="697676" y="16480"/>
                  </a:lnTo>
                  <a:lnTo>
                    <a:pt x="651057" y="25893"/>
                  </a:lnTo>
                  <a:lnTo>
                    <a:pt x="605065" y="37971"/>
                  </a:lnTo>
                  <a:lnTo>
                    <a:pt x="559755" y="52704"/>
                  </a:lnTo>
                  <a:lnTo>
                    <a:pt x="515181" y="70082"/>
                  </a:lnTo>
                  <a:lnTo>
                    <a:pt x="466238" y="92646"/>
                  </a:lnTo>
                  <a:lnTo>
                    <a:pt x="419058" y="118198"/>
                  </a:lnTo>
                  <a:lnTo>
                    <a:pt x="373708" y="146690"/>
                  </a:lnTo>
                  <a:lnTo>
                    <a:pt x="330258" y="178073"/>
                  </a:lnTo>
                  <a:lnTo>
                    <a:pt x="288774" y="212301"/>
                  </a:lnTo>
                  <a:lnTo>
                    <a:pt x="249326" y="249326"/>
                  </a:lnTo>
                  <a:lnTo>
                    <a:pt x="212302" y="288774"/>
                  </a:lnTo>
                  <a:lnTo>
                    <a:pt x="178074" y="330257"/>
                  </a:lnTo>
                  <a:lnTo>
                    <a:pt x="146690" y="373707"/>
                  </a:lnTo>
                  <a:lnTo>
                    <a:pt x="118198" y="419057"/>
                  </a:lnTo>
                  <a:lnTo>
                    <a:pt x="92647" y="466237"/>
                  </a:lnTo>
                  <a:lnTo>
                    <a:pt x="70082" y="515180"/>
                  </a:lnTo>
                  <a:lnTo>
                    <a:pt x="52706" y="559754"/>
                  </a:lnTo>
                  <a:lnTo>
                    <a:pt x="37977" y="605064"/>
                  </a:lnTo>
                  <a:lnTo>
                    <a:pt x="25905" y="651057"/>
                  </a:lnTo>
                  <a:lnTo>
                    <a:pt x="16499" y="697676"/>
                  </a:lnTo>
                  <a:lnTo>
                    <a:pt x="9770" y="744868"/>
                  </a:lnTo>
                  <a:lnTo>
                    <a:pt x="5726" y="792577"/>
                  </a:lnTo>
                  <a:lnTo>
                    <a:pt x="4377" y="840734"/>
                  </a:lnTo>
                  <a:lnTo>
                    <a:pt x="4377" y="1630639"/>
                  </a:lnTo>
                  <a:lnTo>
                    <a:pt x="8038" y="1648726"/>
                  </a:lnTo>
                  <a:lnTo>
                    <a:pt x="18017" y="1663515"/>
                  </a:lnTo>
                  <a:lnTo>
                    <a:pt x="32805" y="1673494"/>
                  </a:lnTo>
                  <a:lnTo>
                    <a:pt x="50895" y="1677156"/>
                  </a:lnTo>
                  <a:lnTo>
                    <a:pt x="1650873" y="1677156"/>
                  </a:lnTo>
                  <a:lnTo>
                    <a:pt x="1650396" y="1677466"/>
                  </a:lnTo>
                  <a:lnTo>
                    <a:pt x="1632636" y="1681060"/>
                  </a:lnTo>
                  <a:close/>
                </a:path>
                <a:path w="1682115" h="1681479">
                  <a:moveTo>
                    <a:pt x="1650873" y="1677156"/>
                  </a:moveTo>
                  <a:lnTo>
                    <a:pt x="1630670" y="1677156"/>
                  </a:lnTo>
                  <a:lnTo>
                    <a:pt x="1648760" y="1673494"/>
                  </a:lnTo>
                  <a:lnTo>
                    <a:pt x="1663549" y="1663515"/>
                  </a:lnTo>
                  <a:lnTo>
                    <a:pt x="1673528" y="1648726"/>
                  </a:lnTo>
                  <a:lnTo>
                    <a:pt x="1677189" y="1630639"/>
                  </a:lnTo>
                  <a:lnTo>
                    <a:pt x="1677189" y="840734"/>
                  </a:lnTo>
                  <a:lnTo>
                    <a:pt x="1675837" y="792577"/>
                  </a:lnTo>
                  <a:lnTo>
                    <a:pt x="1671788" y="744868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50" y="515180"/>
                  </a:lnTo>
                  <a:lnTo>
                    <a:pt x="1588886" y="466237"/>
                  </a:lnTo>
                  <a:lnTo>
                    <a:pt x="1563334" y="419057"/>
                  </a:lnTo>
                  <a:lnTo>
                    <a:pt x="1534842" y="373707"/>
                  </a:lnTo>
                  <a:lnTo>
                    <a:pt x="1503459" y="330257"/>
                  </a:lnTo>
                  <a:lnTo>
                    <a:pt x="1469231" y="288774"/>
                  </a:lnTo>
                  <a:lnTo>
                    <a:pt x="1432206" y="249326"/>
                  </a:lnTo>
                  <a:lnTo>
                    <a:pt x="1392758" y="212301"/>
                  </a:lnTo>
                  <a:lnTo>
                    <a:pt x="1351275" y="178073"/>
                  </a:lnTo>
                  <a:lnTo>
                    <a:pt x="1307825" y="146690"/>
                  </a:lnTo>
                  <a:lnTo>
                    <a:pt x="1262475" y="118198"/>
                  </a:lnTo>
                  <a:lnTo>
                    <a:pt x="1215295" y="92646"/>
                  </a:lnTo>
                  <a:lnTo>
                    <a:pt x="1166352" y="70082"/>
                  </a:lnTo>
                  <a:lnTo>
                    <a:pt x="1121767" y="52704"/>
                  </a:lnTo>
                  <a:lnTo>
                    <a:pt x="1076452" y="37971"/>
                  </a:lnTo>
                  <a:lnTo>
                    <a:pt x="1030458" y="25893"/>
                  </a:lnTo>
                  <a:lnTo>
                    <a:pt x="983839" y="16480"/>
                  </a:lnTo>
                  <a:lnTo>
                    <a:pt x="936646" y="9743"/>
                  </a:lnTo>
                  <a:lnTo>
                    <a:pt x="888932" y="5694"/>
                  </a:lnTo>
                  <a:lnTo>
                    <a:pt x="840749" y="4342"/>
                  </a:lnTo>
                  <a:lnTo>
                    <a:pt x="924343" y="4342"/>
                  </a:lnTo>
                  <a:lnTo>
                    <a:pt x="984622" y="12207"/>
                  </a:lnTo>
                  <a:lnTo>
                    <a:pt x="1031480" y="21670"/>
                  </a:lnTo>
                  <a:lnTo>
                    <a:pt x="1077699" y="33810"/>
                  </a:lnTo>
                  <a:lnTo>
                    <a:pt x="1123223" y="48616"/>
                  </a:lnTo>
                  <a:lnTo>
                    <a:pt x="1168001" y="66076"/>
                  </a:lnTo>
                  <a:lnTo>
                    <a:pt x="1217193" y="88764"/>
                  </a:lnTo>
                  <a:lnTo>
                    <a:pt x="1264616" y="114452"/>
                  </a:lnTo>
                  <a:lnTo>
                    <a:pt x="1310202" y="143092"/>
                  </a:lnTo>
                  <a:lnTo>
                    <a:pt x="1353879" y="174639"/>
                  </a:lnTo>
                  <a:lnTo>
                    <a:pt x="1395580" y="209044"/>
                  </a:lnTo>
                  <a:lnTo>
                    <a:pt x="1435235" y="246263"/>
                  </a:lnTo>
                  <a:lnTo>
                    <a:pt x="1472453" y="285918"/>
                  </a:lnTo>
                  <a:lnTo>
                    <a:pt x="1506859" y="327619"/>
                  </a:lnTo>
                  <a:lnTo>
                    <a:pt x="1538406" y="371297"/>
                  </a:lnTo>
                  <a:lnTo>
                    <a:pt x="1567046" y="416882"/>
                  </a:lnTo>
                  <a:lnTo>
                    <a:pt x="1592734" y="464305"/>
                  </a:lnTo>
                  <a:lnTo>
                    <a:pt x="1615423" y="513497"/>
                  </a:lnTo>
                  <a:lnTo>
                    <a:pt x="1632883" y="558302"/>
                  </a:lnTo>
                  <a:lnTo>
                    <a:pt x="1647689" y="603844"/>
                  </a:lnTo>
                  <a:lnTo>
                    <a:pt x="1659829" y="650071"/>
                  </a:lnTo>
                  <a:lnTo>
                    <a:pt x="1669292" y="696929"/>
                  </a:lnTo>
                  <a:lnTo>
                    <a:pt x="1676066" y="744363"/>
                  </a:lnTo>
                  <a:lnTo>
                    <a:pt x="1680139" y="792321"/>
                  </a:lnTo>
                  <a:lnTo>
                    <a:pt x="1681499" y="840734"/>
                  </a:lnTo>
                  <a:lnTo>
                    <a:pt x="1681499" y="1630639"/>
                  </a:lnTo>
                  <a:lnTo>
                    <a:pt x="1677501" y="1650379"/>
                  </a:lnTo>
                  <a:lnTo>
                    <a:pt x="1666570" y="1666566"/>
                  </a:lnTo>
                  <a:lnTo>
                    <a:pt x="1650873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99097" y="5560204"/>
            <a:ext cx="4746625" cy="240474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 marR="5080">
              <a:lnSpc>
                <a:spcPts val="8770"/>
              </a:lnSpc>
              <a:spcBef>
                <a:spcPts val="1380"/>
              </a:spcBef>
            </a:pPr>
            <a:r>
              <a:rPr sz="8300" b="1" spc="550" dirty="0">
                <a:latin typeface="Arial"/>
                <a:cs typeface="Arial"/>
              </a:rPr>
              <a:t>Meet</a:t>
            </a:r>
            <a:r>
              <a:rPr sz="8300" b="1" spc="-125" dirty="0">
                <a:latin typeface="Arial"/>
                <a:cs typeface="Arial"/>
              </a:rPr>
              <a:t> </a:t>
            </a:r>
            <a:r>
              <a:rPr sz="8300" b="1" spc="434" dirty="0">
                <a:latin typeface="Arial"/>
                <a:cs typeface="Arial"/>
              </a:rPr>
              <a:t>the </a:t>
            </a:r>
            <a:r>
              <a:rPr sz="8300" b="1" spc="-2290" dirty="0">
                <a:latin typeface="Arial"/>
                <a:cs typeface="Arial"/>
              </a:rPr>
              <a:t> </a:t>
            </a:r>
            <a:r>
              <a:rPr sz="8300" b="1" spc="680" dirty="0">
                <a:latin typeface="Arial"/>
                <a:cs typeface="Arial"/>
              </a:rPr>
              <a:t>team</a:t>
            </a:r>
            <a:endParaRPr sz="8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865404" y="9305093"/>
            <a:ext cx="4013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335" dirty="0">
                <a:latin typeface="Arial"/>
                <a:cs typeface="Arial"/>
              </a:rPr>
              <a:t>0</a:t>
            </a:r>
            <a:r>
              <a:rPr sz="2000" b="1" spc="39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66083" y="2254619"/>
            <a:ext cx="788670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85" dirty="0">
                <a:latin typeface="Arial"/>
                <a:cs typeface="Arial"/>
              </a:rPr>
              <a:t>Introducing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50" dirty="0">
                <a:latin typeface="Arial"/>
                <a:cs typeface="Arial"/>
              </a:rPr>
              <a:t>Dream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Team: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75" dirty="0">
                <a:latin typeface="Arial"/>
                <a:cs typeface="Arial"/>
              </a:rPr>
              <a:t>Unleashing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Power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85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60" dirty="0">
                <a:latin typeface="Arial"/>
                <a:cs typeface="Arial"/>
              </a:rPr>
              <a:t>Data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Shape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30" dirty="0">
                <a:latin typeface="Arial"/>
                <a:cs typeface="Arial"/>
              </a:rPr>
              <a:t>Your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95" dirty="0">
                <a:latin typeface="Arial"/>
                <a:cs typeface="Arial"/>
              </a:rPr>
              <a:t>African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Adventure!"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77822" y="5421491"/>
            <a:ext cx="1759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0" dirty="0">
                <a:latin typeface="Arial"/>
                <a:cs typeface="Arial"/>
              </a:rPr>
              <a:t>Pamela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140" dirty="0">
                <a:latin typeface="Arial"/>
                <a:cs typeface="Arial"/>
              </a:rPr>
              <a:t>Awino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03301" y="8055316"/>
            <a:ext cx="1675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5" dirty="0">
                <a:latin typeface="Arial"/>
                <a:cs typeface="Arial"/>
              </a:rPr>
              <a:t>Kane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110" dirty="0">
                <a:latin typeface="Arial"/>
                <a:cs typeface="Arial"/>
              </a:rPr>
              <a:t>Muendo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329764" y="8055316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80" dirty="0">
                <a:latin typeface="Arial"/>
                <a:cs typeface="Arial"/>
              </a:rPr>
              <a:t>Pauline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160" dirty="0">
                <a:latin typeface="Arial"/>
                <a:cs typeface="Arial"/>
              </a:rPr>
              <a:t>Wambui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16000" y="823276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10" dirty="0">
                <a:latin typeface="Arial"/>
                <a:cs typeface="Arial"/>
              </a:rPr>
              <a:t>A</a:t>
            </a:r>
            <a:r>
              <a:rPr sz="1800" b="1" spc="-80" dirty="0">
                <a:latin typeface="Arial"/>
                <a:cs typeface="Arial"/>
              </a:rPr>
              <a:t>F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50" dirty="0">
                <a:latin typeface="Arial"/>
                <a:cs typeface="Arial"/>
              </a:rPr>
              <a:t>I</a:t>
            </a:r>
            <a:r>
              <a:rPr sz="1800" b="1" spc="55" dirty="0">
                <a:latin typeface="Arial"/>
                <a:cs typeface="Arial"/>
              </a:rPr>
              <a:t>C</a:t>
            </a:r>
            <a:r>
              <a:rPr sz="1800" b="1" spc="3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11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784848" y="5412313"/>
            <a:ext cx="1596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0" dirty="0">
                <a:latin typeface="Arial"/>
                <a:cs typeface="Arial"/>
              </a:rPr>
              <a:t>Ian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135" dirty="0">
                <a:latin typeface="Arial"/>
                <a:cs typeface="Arial"/>
              </a:rPr>
              <a:t>Macharia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108378" y="5412313"/>
            <a:ext cx="1640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95" dirty="0">
                <a:latin typeface="Arial"/>
                <a:cs typeface="Arial"/>
              </a:rPr>
              <a:t>Kibet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105" dirty="0">
                <a:latin typeface="Arial"/>
                <a:cs typeface="Arial"/>
              </a:rPr>
              <a:t>Kemboi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702188" y="8055316"/>
            <a:ext cx="1924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5" dirty="0">
                <a:latin typeface="Arial"/>
                <a:cs typeface="Arial"/>
              </a:rPr>
              <a:t>Joshua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170" dirty="0">
                <a:latin typeface="Arial"/>
                <a:cs typeface="Arial"/>
              </a:rPr>
              <a:t>Rwanda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56188" y="1947865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481817" y="3004479"/>
            <a:ext cx="5726430" cy="5894070"/>
            <a:chOff x="6481817" y="3004479"/>
            <a:chExt cx="5726430" cy="5894070"/>
          </a:xfrm>
        </p:grpSpPr>
        <p:sp>
          <p:nvSpPr>
            <p:cNvPr id="6" name="object 6"/>
            <p:cNvSpPr/>
            <p:nvPr/>
          </p:nvSpPr>
          <p:spPr>
            <a:xfrm>
              <a:off x="6481817" y="3004479"/>
              <a:ext cx="5726430" cy="5894070"/>
            </a:xfrm>
            <a:custGeom>
              <a:avLst/>
              <a:gdLst/>
              <a:ahLst/>
              <a:cxnLst/>
              <a:rect l="l" t="t" r="r" b="b"/>
              <a:pathLst>
                <a:path w="5726430" h="5894070">
                  <a:moveTo>
                    <a:pt x="5726101" y="5893490"/>
                  </a:moveTo>
                  <a:lnTo>
                    <a:pt x="0" y="5893490"/>
                  </a:lnTo>
                  <a:lnTo>
                    <a:pt x="0" y="0"/>
                  </a:lnTo>
                  <a:lnTo>
                    <a:pt x="5726101" y="0"/>
                  </a:lnTo>
                  <a:lnTo>
                    <a:pt x="5726101" y="589349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45648" y="4185234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9039513"/>
            <a:ext cx="17521555" cy="914400"/>
            <a:chOff x="0" y="9039513"/>
            <a:chExt cx="17521555" cy="914400"/>
          </a:xfrm>
        </p:grpSpPr>
        <p:sp>
          <p:nvSpPr>
            <p:cNvPr id="9" name="object 9"/>
            <p:cNvSpPr/>
            <p:nvPr/>
          </p:nvSpPr>
          <p:spPr>
            <a:xfrm>
              <a:off x="0" y="9479663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06860" y="903951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57851" y="3004479"/>
            <a:ext cx="5873115" cy="5894070"/>
            <a:chOff x="257851" y="3004479"/>
            <a:chExt cx="5873115" cy="5894070"/>
          </a:xfrm>
        </p:grpSpPr>
        <p:sp>
          <p:nvSpPr>
            <p:cNvPr id="12" name="object 12"/>
            <p:cNvSpPr/>
            <p:nvPr/>
          </p:nvSpPr>
          <p:spPr>
            <a:xfrm>
              <a:off x="257851" y="3004479"/>
              <a:ext cx="5873115" cy="5894070"/>
            </a:xfrm>
            <a:custGeom>
              <a:avLst/>
              <a:gdLst/>
              <a:ahLst/>
              <a:cxnLst/>
              <a:rect l="l" t="t" r="r" b="b"/>
              <a:pathLst>
                <a:path w="5873115" h="5894070">
                  <a:moveTo>
                    <a:pt x="5872567" y="5893490"/>
                  </a:moveTo>
                  <a:lnTo>
                    <a:pt x="0" y="5893490"/>
                  </a:lnTo>
                  <a:lnTo>
                    <a:pt x="0" y="0"/>
                  </a:lnTo>
                  <a:lnTo>
                    <a:pt x="5872567" y="0"/>
                  </a:lnTo>
                  <a:lnTo>
                    <a:pt x="5872567" y="589349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32221" y="4204284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60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2590958" y="3004479"/>
            <a:ext cx="5433695" cy="5894070"/>
            <a:chOff x="12590958" y="3004479"/>
            <a:chExt cx="5433695" cy="5894070"/>
          </a:xfrm>
        </p:grpSpPr>
        <p:sp>
          <p:nvSpPr>
            <p:cNvPr id="15" name="object 15"/>
            <p:cNvSpPr/>
            <p:nvPr/>
          </p:nvSpPr>
          <p:spPr>
            <a:xfrm>
              <a:off x="12590958" y="3004479"/>
              <a:ext cx="5433695" cy="5894070"/>
            </a:xfrm>
            <a:custGeom>
              <a:avLst/>
              <a:gdLst/>
              <a:ahLst/>
              <a:cxnLst/>
              <a:rect l="l" t="t" r="r" b="b"/>
              <a:pathLst>
                <a:path w="5433694" h="5894070">
                  <a:moveTo>
                    <a:pt x="5433170" y="5893490"/>
                  </a:moveTo>
                  <a:lnTo>
                    <a:pt x="0" y="5893490"/>
                  </a:lnTo>
                  <a:lnTo>
                    <a:pt x="0" y="0"/>
                  </a:lnTo>
                  <a:lnTo>
                    <a:pt x="5433170" y="0"/>
                  </a:lnTo>
                  <a:lnTo>
                    <a:pt x="5433170" y="589349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238194" y="4166184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230908" y="744570"/>
            <a:ext cx="98266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RECOMMENDATIONS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spc="229" dirty="0"/>
              <a:t>20</a:t>
            </a:fld>
            <a:endParaRPr spc="229" dirty="0"/>
          </a:p>
        </p:txBody>
      </p:sp>
      <p:sp>
        <p:nvSpPr>
          <p:cNvPr id="18" name="object 18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5" dirty="0">
                <a:latin typeface="Tahoma"/>
                <a:cs typeface="Tahoma"/>
              </a:rPr>
              <a:t>A</a:t>
            </a:r>
            <a:r>
              <a:rPr sz="1800" b="1" spc="-30" dirty="0">
                <a:latin typeface="Tahoma"/>
                <a:cs typeface="Tahoma"/>
              </a:rPr>
              <a:t>F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-320" dirty="0">
                <a:latin typeface="Tahoma"/>
                <a:cs typeface="Tahoma"/>
              </a:rPr>
              <a:t>I</a:t>
            </a:r>
            <a:r>
              <a:rPr sz="1800" b="1" spc="150" dirty="0">
                <a:latin typeface="Tahoma"/>
                <a:cs typeface="Tahoma"/>
              </a:rPr>
              <a:t>C</a:t>
            </a:r>
            <a:r>
              <a:rPr sz="1800" b="1" spc="5" dirty="0">
                <a:latin typeface="Tahoma"/>
                <a:cs typeface="Tahoma"/>
              </a:rPr>
              <a:t>U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17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7851" y="3004479"/>
            <a:ext cx="5873115" cy="589407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</a:pPr>
            <a:r>
              <a:rPr sz="3000" b="1" spc="55" dirty="0">
                <a:latin typeface="Tahoma"/>
                <a:cs typeface="Tahoma"/>
              </a:rPr>
              <a:t>User-Friendly</a:t>
            </a:r>
            <a:r>
              <a:rPr sz="3000" b="1" spc="-75" dirty="0">
                <a:latin typeface="Tahoma"/>
                <a:cs typeface="Tahoma"/>
              </a:rPr>
              <a:t> </a:t>
            </a:r>
            <a:r>
              <a:rPr sz="3000" b="1" spc="-20" dirty="0">
                <a:latin typeface="Tahoma"/>
                <a:cs typeface="Tahoma"/>
              </a:rPr>
              <a:t>Interface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ahoma"/>
              <a:cs typeface="Tahoma"/>
            </a:endParaRPr>
          </a:p>
          <a:p>
            <a:pPr marL="233679" marR="821055">
              <a:lnSpc>
                <a:spcPct val="115700"/>
              </a:lnSpc>
              <a:spcBef>
                <a:spcPts val="5"/>
              </a:spcBef>
            </a:pPr>
            <a:r>
              <a:rPr sz="2700" b="1" spc="30" dirty="0">
                <a:latin typeface="Tahoma"/>
                <a:cs typeface="Tahoma"/>
              </a:rPr>
              <a:t>Designing </a:t>
            </a:r>
            <a:r>
              <a:rPr sz="2700" b="1" spc="5" dirty="0">
                <a:latin typeface="Tahoma"/>
                <a:cs typeface="Tahoma"/>
              </a:rPr>
              <a:t>the </a:t>
            </a:r>
            <a:r>
              <a:rPr sz="2700" b="1" spc="75" dirty="0">
                <a:latin typeface="Tahoma"/>
                <a:cs typeface="Tahoma"/>
              </a:rPr>
              <a:t>travel </a:t>
            </a:r>
            <a:r>
              <a:rPr sz="2700" b="1" spc="80" dirty="0">
                <a:latin typeface="Tahoma"/>
                <a:cs typeface="Tahoma"/>
              </a:rPr>
              <a:t> </a:t>
            </a:r>
            <a:r>
              <a:rPr sz="2700" b="1" spc="65" dirty="0">
                <a:latin typeface="Tahoma"/>
                <a:cs typeface="Tahoma"/>
              </a:rPr>
              <a:t>recommender </a:t>
            </a:r>
            <a:r>
              <a:rPr sz="2700" b="1" spc="10" dirty="0">
                <a:latin typeface="Tahoma"/>
                <a:cs typeface="Tahoma"/>
              </a:rPr>
              <a:t>system </a:t>
            </a:r>
            <a:r>
              <a:rPr sz="2700" b="1" spc="60" dirty="0">
                <a:latin typeface="Tahoma"/>
                <a:cs typeface="Tahoma"/>
              </a:rPr>
              <a:t>with </a:t>
            </a:r>
            <a:r>
              <a:rPr sz="2700" b="1" spc="-780" dirty="0">
                <a:latin typeface="Tahoma"/>
                <a:cs typeface="Tahoma"/>
              </a:rPr>
              <a:t> </a:t>
            </a:r>
            <a:r>
              <a:rPr sz="2700" b="1" spc="225" dirty="0">
                <a:latin typeface="Tahoma"/>
                <a:cs typeface="Tahoma"/>
              </a:rPr>
              <a:t>a </a:t>
            </a:r>
            <a:r>
              <a:rPr sz="2700" b="1" spc="50" dirty="0">
                <a:latin typeface="Tahoma"/>
                <a:cs typeface="Tahoma"/>
              </a:rPr>
              <a:t>user-friendly </a:t>
            </a:r>
            <a:r>
              <a:rPr sz="2700" b="1" spc="30" dirty="0">
                <a:latin typeface="Tahoma"/>
                <a:cs typeface="Tahoma"/>
              </a:rPr>
              <a:t>interface </a:t>
            </a:r>
            <a:r>
              <a:rPr sz="2700" b="1" spc="35" dirty="0">
                <a:latin typeface="Tahoma"/>
                <a:cs typeface="Tahoma"/>
              </a:rPr>
              <a:t> that</a:t>
            </a:r>
            <a:r>
              <a:rPr sz="2700" b="1" spc="-60" dirty="0">
                <a:latin typeface="Tahoma"/>
                <a:cs typeface="Tahoma"/>
              </a:rPr>
              <a:t> </a:t>
            </a:r>
            <a:r>
              <a:rPr sz="2700" b="1" spc="-35" dirty="0">
                <a:latin typeface="Tahoma"/>
                <a:cs typeface="Tahoma"/>
              </a:rPr>
              <a:t>is</a:t>
            </a:r>
            <a:r>
              <a:rPr sz="2700" b="1" spc="-60" dirty="0">
                <a:latin typeface="Tahoma"/>
                <a:cs typeface="Tahoma"/>
              </a:rPr>
              <a:t> </a:t>
            </a:r>
            <a:r>
              <a:rPr sz="2700" b="1" spc="10" dirty="0">
                <a:latin typeface="Tahoma"/>
                <a:cs typeface="Tahoma"/>
              </a:rPr>
              <a:t>intuitive</a:t>
            </a:r>
            <a:r>
              <a:rPr sz="2700" b="1" spc="-60" dirty="0">
                <a:latin typeface="Tahoma"/>
                <a:cs typeface="Tahoma"/>
              </a:rPr>
              <a:t> </a:t>
            </a:r>
            <a:r>
              <a:rPr sz="2700" b="1" spc="135" dirty="0">
                <a:latin typeface="Tahoma"/>
                <a:cs typeface="Tahoma"/>
              </a:rPr>
              <a:t>and</a:t>
            </a:r>
            <a:r>
              <a:rPr sz="2700" b="1" spc="-60" dirty="0">
                <a:latin typeface="Tahoma"/>
                <a:cs typeface="Tahoma"/>
              </a:rPr>
              <a:t> </a:t>
            </a:r>
            <a:r>
              <a:rPr sz="2700" b="1" spc="80" dirty="0">
                <a:latin typeface="Tahoma"/>
                <a:cs typeface="Tahoma"/>
              </a:rPr>
              <a:t>easy</a:t>
            </a:r>
            <a:r>
              <a:rPr sz="2700" b="1" spc="-55" dirty="0">
                <a:latin typeface="Tahoma"/>
                <a:cs typeface="Tahoma"/>
              </a:rPr>
              <a:t> </a:t>
            </a:r>
            <a:r>
              <a:rPr sz="2700" b="1" spc="25" dirty="0">
                <a:latin typeface="Tahoma"/>
                <a:cs typeface="Tahoma"/>
              </a:rPr>
              <a:t>to </a:t>
            </a:r>
            <a:r>
              <a:rPr sz="2700" b="1" spc="-780" dirty="0">
                <a:latin typeface="Tahoma"/>
                <a:cs typeface="Tahoma"/>
              </a:rPr>
              <a:t> </a:t>
            </a:r>
            <a:r>
              <a:rPr sz="2700" b="1" spc="90" dirty="0">
                <a:latin typeface="Tahoma"/>
                <a:cs typeface="Tahoma"/>
              </a:rPr>
              <a:t>navigate, </a:t>
            </a:r>
            <a:r>
              <a:rPr sz="2700" b="1" spc="50" dirty="0">
                <a:latin typeface="Tahoma"/>
                <a:cs typeface="Tahoma"/>
              </a:rPr>
              <a:t>ensuring </a:t>
            </a:r>
            <a:r>
              <a:rPr sz="2700" b="1" spc="225" dirty="0">
                <a:latin typeface="Tahoma"/>
                <a:cs typeface="Tahoma"/>
              </a:rPr>
              <a:t>a </a:t>
            </a:r>
            <a:r>
              <a:rPr sz="2700" b="1" spc="229" dirty="0">
                <a:latin typeface="Tahoma"/>
                <a:cs typeface="Tahoma"/>
              </a:rPr>
              <a:t> </a:t>
            </a:r>
            <a:r>
              <a:rPr sz="2700" b="1" spc="15" dirty="0">
                <a:latin typeface="Tahoma"/>
                <a:cs typeface="Tahoma"/>
              </a:rPr>
              <a:t>seamless</a:t>
            </a:r>
            <a:r>
              <a:rPr sz="2700" b="1" spc="-75" dirty="0">
                <a:latin typeface="Tahoma"/>
                <a:cs typeface="Tahoma"/>
              </a:rPr>
              <a:t> </a:t>
            </a:r>
            <a:r>
              <a:rPr sz="2700" b="1" spc="40" dirty="0">
                <a:latin typeface="Tahoma"/>
                <a:cs typeface="Tahoma"/>
              </a:rPr>
              <a:t>user</a:t>
            </a:r>
            <a:r>
              <a:rPr sz="2700" b="1" spc="-75" dirty="0">
                <a:latin typeface="Tahoma"/>
                <a:cs typeface="Tahoma"/>
              </a:rPr>
              <a:t> </a:t>
            </a:r>
            <a:r>
              <a:rPr sz="2700" b="1" spc="50" dirty="0">
                <a:latin typeface="Tahoma"/>
                <a:cs typeface="Tahoma"/>
              </a:rPr>
              <a:t>experience.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1817" y="3004479"/>
            <a:ext cx="5726430" cy="58940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658495" marR="762000" indent="598805">
              <a:lnSpc>
                <a:spcPct val="116700"/>
              </a:lnSpc>
              <a:spcBef>
                <a:spcPts val="295"/>
              </a:spcBef>
            </a:pPr>
            <a:r>
              <a:rPr sz="3000" b="1" spc="85" dirty="0">
                <a:latin typeface="Tahoma"/>
                <a:cs typeface="Tahoma"/>
              </a:rPr>
              <a:t>Comprehensive </a:t>
            </a:r>
            <a:r>
              <a:rPr sz="3000" b="1" spc="90" dirty="0">
                <a:latin typeface="Tahoma"/>
                <a:cs typeface="Tahoma"/>
              </a:rPr>
              <a:t> </a:t>
            </a:r>
            <a:r>
              <a:rPr sz="3000" b="1" spc="25" dirty="0">
                <a:latin typeface="Tahoma"/>
                <a:cs typeface="Tahoma"/>
              </a:rPr>
              <a:t>Destination</a:t>
            </a:r>
            <a:r>
              <a:rPr sz="3000" b="1" spc="-140" dirty="0">
                <a:latin typeface="Tahoma"/>
                <a:cs typeface="Tahoma"/>
              </a:rPr>
              <a:t> </a:t>
            </a:r>
            <a:r>
              <a:rPr sz="3000" b="1" spc="150" dirty="0">
                <a:latin typeface="Tahoma"/>
                <a:cs typeface="Tahoma"/>
              </a:rPr>
              <a:t>Coverage</a:t>
            </a:r>
            <a:endParaRPr sz="3000">
              <a:latin typeface="Tahoma"/>
              <a:cs typeface="Tahoma"/>
            </a:endParaRPr>
          </a:p>
          <a:p>
            <a:pPr marL="347345" marR="297815">
              <a:lnSpc>
                <a:spcPct val="115700"/>
              </a:lnSpc>
              <a:spcBef>
                <a:spcPts val="2590"/>
              </a:spcBef>
            </a:pPr>
            <a:r>
              <a:rPr sz="2700" b="1" spc="35" dirty="0">
                <a:latin typeface="Tahoma"/>
                <a:cs typeface="Tahoma"/>
              </a:rPr>
              <a:t>Ensuring </a:t>
            </a:r>
            <a:r>
              <a:rPr sz="2700" b="1" spc="40" dirty="0">
                <a:latin typeface="Tahoma"/>
                <a:cs typeface="Tahoma"/>
              </a:rPr>
              <a:t>that </a:t>
            </a:r>
            <a:r>
              <a:rPr sz="2700" b="1" spc="5" dirty="0">
                <a:latin typeface="Tahoma"/>
                <a:cs typeface="Tahoma"/>
              </a:rPr>
              <a:t>the </a:t>
            </a:r>
            <a:r>
              <a:rPr sz="2700" b="1" spc="80" dirty="0">
                <a:latin typeface="Tahoma"/>
                <a:cs typeface="Tahoma"/>
              </a:rPr>
              <a:t>travel </a:t>
            </a:r>
            <a:r>
              <a:rPr sz="2700" b="1" spc="85" dirty="0">
                <a:latin typeface="Tahoma"/>
                <a:cs typeface="Tahoma"/>
              </a:rPr>
              <a:t> </a:t>
            </a:r>
            <a:r>
              <a:rPr sz="2700" b="1" spc="70" dirty="0">
                <a:latin typeface="Tahoma"/>
                <a:cs typeface="Tahoma"/>
              </a:rPr>
              <a:t>recommender</a:t>
            </a:r>
            <a:r>
              <a:rPr sz="2700" b="1" spc="-60" dirty="0">
                <a:latin typeface="Tahoma"/>
                <a:cs typeface="Tahoma"/>
              </a:rPr>
              <a:t> </a:t>
            </a:r>
            <a:r>
              <a:rPr sz="2700" b="1" spc="10" dirty="0">
                <a:latin typeface="Tahoma"/>
                <a:cs typeface="Tahoma"/>
              </a:rPr>
              <a:t>system</a:t>
            </a:r>
            <a:r>
              <a:rPr sz="2700" b="1" spc="-55" dirty="0">
                <a:latin typeface="Tahoma"/>
                <a:cs typeface="Tahoma"/>
              </a:rPr>
              <a:t> </a:t>
            </a:r>
            <a:r>
              <a:rPr sz="2700" b="1" spc="45" dirty="0">
                <a:latin typeface="Tahoma"/>
                <a:cs typeface="Tahoma"/>
              </a:rPr>
              <a:t>covers </a:t>
            </a:r>
            <a:r>
              <a:rPr sz="2700" b="1" spc="-775" dirty="0">
                <a:latin typeface="Tahoma"/>
                <a:cs typeface="Tahoma"/>
              </a:rPr>
              <a:t> </a:t>
            </a:r>
            <a:r>
              <a:rPr sz="2700" b="1" spc="225" dirty="0">
                <a:latin typeface="Tahoma"/>
                <a:cs typeface="Tahoma"/>
              </a:rPr>
              <a:t>a </a:t>
            </a:r>
            <a:r>
              <a:rPr sz="2700" b="1" spc="105" dirty="0">
                <a:latin typeface="Tahoma"/>
                <a:cs typeface="Tahoma"/>
              </a:rPr>
              <a:t>wide </a:t>
            </a:r>
            <a:r>
              <a:rPr sz="2700" b="1" spc="125" dirty="0">
                <a:latin typeface="Tahoma"/>
                <a:cs typeface="Tahoma"/>
              </a:rPr>
              <a:t>range </a:t>
            </a:r>
            <a:r>
              <a:rPr sz="2700" b="1" spc="45" dirty="0">
                <a:latin typeface="Tahoma"/>
                <a:cs typeface="Tahoma"/>
              </a:rPr>
              <a:t>of </a:t>
            </a:r>
            <a:r>
              <a:rPr sz="2700" b="1" spc="50" dirty="0">
                <a:latin typeface="Tahoma"/>
                <a:cs typeface="Tahoma"/>
              </a:rPr>
              <a:t> </a:t>
            </a:r>
            <a:r>
              <a:rPr sz="2700" b="1" spc="35" dirty="0">
                <a:latin typeface="Tahoma"/>
                <a:cs typeface="Tahoma"/>
              </a:rPr>
              <a:t>destinations, </a:t>
            </a:r>
            <a:r>
              <a:rPr sz="2700" b="1" spc="60" dirty="0">
                <a:latin typeface="Tahoma"/>
                <a:cs typeface="Tahoma"/>
              </a:rPr>
              <a:t>both </a:t>
            </a:r>
            <a:r>
              <a:rPr sz="2700" b="1" spc="114" dirty="0">
                <a:latin typeface="Tahoma"/>
                <a:cs typeface="Tahoma"/>
              </a:rPr>
              <a:t>popular </a:t>
            </a:r>
            <a:r>
              <a:rPr sz="2700" b="1" spc="120" dirty="0">
                <a:latin typeface="Tahoma"/>
                <a:cs typeface="Tahoma"/>
              </a:rPr>
              <a:t> </a:t>
            </a:r>
            <a:r>
              <a:rPr sz="2700" b="1" spc="140" dirty="0">
                <a:latin typeface="Tahoma"/>
                <a:cs typeface="Tahoma"/>
              </a:rPr>
              <a:t>and </a:t>
            </a:r>
            <a:r>
              <a:rPr sz="2700" b="1" spc="50" dirty="0">
                <a:latin typeface="Tahoma"/>
                <a:cs typeface="Tahoma"/>
              </a:rPr>
              <a:t>off-the-beaten-path, </a:t>
            </a:r>
            <a:r>
              <a:rPr sz="2700" b="1" spc="30" dirty="0">
                <a:latin typeface="Tahoma"/>
                <a:cs typeface="Tahoma"/>
              </a:rPr>
              <a:t>to </a:t>
            </a:r>
            <a:r>
              <a:rPr sz="2700" b="1" spc="-780" dirty="0">
                <a:latin typeface="Tahoma"/>
                <a:cs typeface="Tahoma"/>
              </a:rPr>
              <a:t> </a:t>
            </a:r>
            <a:r>
              <a:rPr sz="2700" b="1" spc="50" dirty="0">
                <a:latin typeface="Tahoma"/>
                <a:cs typeface="Tahoma"/>
              </a:rPr>
              <a:t>cater </a:t>
            </a:r>
            <a:r>
              <a:rPr sz="2700" b="1" spc="30" dirty="0">
                <a:latin typeface="Tahoma"/>
                <a:cs typeface="Tahoma"/>
              </a:rPr>
              <a:t>to </a:t>
            </a:r>
            <a:r>
              <a:rPr sz="2700" b="1" spc="60" dirty="0">
                <a:latin typeface="Tahoma"/>
                <a:cs typeface="Tahoma"/>
              </a:rPr>
              <a:t>diverse </a:t>
            </a:r>
            <a:r>
              <a:rPr sz="2700" b="1" spc="85" dirty="0">
                <a:latin typeface="Tahoma"/>
                <a:cs typeface="Tahoma"/>
              </a:rPr>
              <a:t>traveler </a:t>
            </a:r>
            <a:r>
              <a:rPr sz="2700" b="1" spc="90" dirty="0">
                <a:latin typeface="Tahoma"/>
                <a:cs typeface="Tahoma"/>
              </a:rPr>
              <a:t> </a:t>
            </a:r>
            <a:r>
              <a:rPr sz="2700" b="1" spc="45" dirty="0">
                <a:latin typeface="Tahoma"/>
                <a:cs typeface="Tahoma"/>
              </a:rPr>
              <a:t>preferences.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590958" y="3004479"/>
            <a:ext cx="5433695" cy="58940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485900" marR="1300480" indent="-409575">
              <a:lnSpc>
                <a:spcPct val="116700"/>
              </a:lnSpc>
              <a:spcBef>
                <a:spcPts val="70"/>
              </a:spcBef>
            </a:pPr>
            <a:r>
              <a:rPr sz="3000" b="1" spc="35" dirty="0">
                <a:latin typeface="Tahoma"/>
                <a:cs typeface="Tahoma"/>
              </a:rPr>
              <a:t>Real-Time</a:t>
            </a:r>
            <a:r>
              <a:rPr sz="3000" b="1" spc="-125" dirty="0">
                <a:latin typeface="Tahoma"/>
                <a:cs typeface="Tahoma"/>
              </a:rPr>
              <a:t> </a:t>
            </a:r>
            <a:r>
              <a:rPr sz="3000" b="1" spc="95" dirty="0">
                <a:latin typeface="Tahoma"/>
                <a:cs typeface="Tahoma"/>
              </a:rPr>
              <a:t>Data </a:t>
            </a:r>
            <a:r>
              <a:rPr sz="3000" b="1" spc="-865" dirty="0">
                <a:latin typeface="Tahoma"/>
                <a:cs typeface="Tahoma"/>
              </a:rPr>
              <a:t> </a:t>
            </a:r>
            <a:r>
              <a:rPr sz="3000" b="1" spc="20" dirty="0">
                <a:latin typeface="Tahoma"/>
                <a:cs typeface="Tahoma"/>
              </a:rPr>
              <a:t>Integration</a:t>
            </a:r>
            <a:endParaRPr sz="3000">
              <a:latin typeface="Tahoma"/>
              <a:cs typeface="Tahoma"/>
            </a:endParaRPr>
          </a:p>
          <a:p>
            <a:pPr marL="260350" marR="344805">
              <a:lnSpc>
                <a:spcPct val="115700"/>
              </a:lnSpc>
              <a:spcBef>
                <a:spcPts val="2815"/>
              </a:spcBef>
            </a:pPr>
            <a:r>
              <a:rPr sz="2700" b="1" spc="20" dirty="0">
                <a:latin typeface="Tahoma"/>
                <a:cs typeface="Tahoma"/>
              </a:rPr>
              <a:t>Integrating </a:t>
            </a:r>
            <a:r>
              <a:rPr sz="2700" b="1" spc="55" dirty="0">
                <a:latin typeface="Tahoma"/>
                <a:cs typeface="Tahoma"/>
              </a:rPr>
              <a:t>real-time </a:t>
            </a:r>
            <a:r>
              <a:rPr sz="2700" b="1" spc="135" dirty="0">
                <a:latin typeface="Tahoma"/>
                <a:cs typeface="Tahoma"/>
              </a:rPr>
              <a:t>data </a:t>
            </a:r>
            <a:r>
              <a:rPr sz="2700" b="1" spc="-780" dirty="0">
                <a:latin typeface="Tahoma"/>
                <a:cs typeface="Tahoma"/>
              </a:rPr>
              <a:t> </a:t>
            </a:r>
            <a:r>
              <a:rPr sz="2700" b="1" spc="25" dirty="0">
                <a:latin typeface="Tahoma"/>
                <a:cs typeface="Tahoma"/>
              </a:rPr>
              <a:t>sources, </a:t>
            </a:r>
            <a:r>
              <a:rPr sz="2700" b="1" spc="-15" dirty="0">
                <a:latin typeface="Tahoma"/>
                <a:cs typeface="Tahoma"/>
              </a:rPr>
              <a:t>such </a:t>
            </a:r>
            <a:r>
              <a:rPr sz="2700" b="1" spc="80" dirty="0">
                <a:latin typeface="Tahoma"/>
                <a:cs typeface="Tahoma"/>
              </a:rPr>
              <a:t>as </a:t>
            </a:r>
            <a:r>
              <a:rPr sz="2700" b="1" spc="100" dirty="0">
                <a:latin typeface="Tahoma"/>
                <a:cs typeface="Tahoma"/>
              </a:rPr>
              <a:t>weather </a:t>
            </a:r>
            <a:r>
              <a:rPr sz="2700" b="1" spc="105" dirty="0">
                <a:latin typeface="Tahoma"/>
                <a:cs typeface="Tahoma"/>
              </a:rPr>
              <a:t> </a:t>
            </a:r>
            <a:r>
              <a:rPr sz="2700" b="1" spc="70" dirty="0">
                <a:latin typeface="Tahoma"/>
                <a:cs typeface="Tahoma"/>
              </a:rPr>
              <a:t>updates, </a:t>
            </a:r>
            <a:r>
              <a:rPr sz="2700" b="1" spc="40" dirty="0">
                <a:latin typeface="Tahoma"/>
                <a:cs typeface="Tahoma"/>
              </a:rPr>
              <a:t>local </a:t>
            </a:r>
            <a:r>
              <a:rPr sz="2700" b="1" spc="30" dirty="0">
                <a:latin typeface="Tahoma"/>
                <a:cs typeface="Tahoma"/>
              </a:rPr>
              <a:t>events, </a:t>
            </a:r>
            <a:r>
              <a:rPr sz="2700" b="1" spc="140" dirty="0">
                <a:latin typeface="Tahoma"/>
                <a:cs typeface="Tahoma"/>
              </a:rPr>
              <a:t>and </a:t>
            </a:r>
            <a:r>
              <a:rPr sz="2700" b="1" spc="145" dirty="0">
                <a:latin typeface="Tahoma"/>
                <a:cs typeface="Tahoma"/>
              </a:rPr>
              <a:t> </a:t>
            </a:r>
            <a:r>
              <a:rPr sz="2700" b="1" spc="20" dirty="0">
                <a:latin typeface="Tahoma"/>
                <a:cs typeface="Tahoma"/>
              </a:rPr>
              <a:t>tourist </a:t>
            </a:r>
            <a:r>
              <a:rPr sz="2700" b="1" spc="40" dirty="0">
                <a:latin typeface="Tahoma"/>
                <a:cs typeface="Tahoma"/>
              </a:rPr>
              <a:t>influx, </a:t>
            </a:r>
            <a:r>
              <a:rPr sz="2700" b="1" spc="30" dirty="0">
                <a:latin typeface="Tahoma"/>
                <a:cs typeface="Tahoma"/>
              </a:rPr>
              <a:t>to </a:t>
            </a:r>
            <a:r>
              <a:rPr sz="2700" b="1" spc="55" dirty="0">
                <a:latin typeface="Tahoma"/>
                <a:cs typeface="Tahoma"/>
              </a:rPr>
              <a:t>offer </a:t>
            </a:r>
            <a:r>
              <a:rPr sz="2700" b="1" spc="70" dirty="0">
                <a:latin typeface="Tahoma"/>
                <a:cs typeface="Tahoma"/>
              </a:rPr>
              <a:t>up- </a:t>
            </a:r>
            <a:r>
              <a:rPr sz="2700" b="1" spc="75" dirty="0">
                <a:latin typeface="Tahoma"/>
                <a:cs typeface="Tahoma"/>
              </a:rPr>
              <a:t> </a:t>
            </a:r>
            <a:r>
              <a:rPr sz="2700" b="1" spc="60" dirty="0">
                <a:latin typeface="Tahoma"/>
                <a:cs typeface="Tahoma"/>
              </a:rPr>
              <a:t>to-date </a:t>
            </a:r>
            <a:r>
              <a:rPr sz="2700" b="1" spc="140" dirty="0">
                <a:latin typeface="Tahoma"/>
                <a:cs typeface="Tahoma"/>
              </a:rPr>
              <a:t>and </a:t>
            </a:r>
            <a:r>
              <a:rPr sz="2700" b="1" spc="70" dirty="0">
                <a:latin typeface="Tahoma"/>
                <a:cs typeface="Tahoma"/>
              </a:rPr>
              <a:t>relevant </a:t>
            </a:r>
            <a:r>
              <a:rPr sz="2700" b="1" spc="75" dirty="0">
                <a:latin typeface="Tahoma"/>
                <a:cs typeface="Tahoma"/>
              </a:rPr>
              <a:t> </a:t>
            </a:r>
            <a:r>
              <a:rPr sz="2700" b="1" spc="60" dirty="0">
                <a:latin typeface="Tahoma"/>
                <a:cs typeface="Tahoma"/>
              </a:rPr>
              <a:t>recommendations</a:t>
            </a:r>
            <a:r>
              <a:rPr sz="2700" b="1" spc="-100" dirty="0">
                <a:latin typeface="Tahoma"/>
                <a:cs typeface="Tahoma"/>
              </a:rPr>
              <a:t> </a:t>
            </a:r>
            <a:r>
              <a:rPr sz="2700" b="1" spc="30" dirty="0">
                <a:latin typeface="Tahoma"/>
                <a:cs typeface="Tahoma"/>
              </a:rPr>
              <a:t>to</a:t>
            </a:r>
            <a:r>
              <a:rPr sz="2700" b="1" spc="-100" dirty="0">
                <a:latin typeface="Tahoma"/>
                <a:cs typeface="Tahoma"/>
              </a:rPr>
              <a:t> </a:t>
            </a:r>
            <a:r>
              <a:rPr sz="2700" b="1" spc="35" dirty="0">
                <a:latin typeface="Tahoma"/>
                <a:cs typeface="Tahoma"/>
              </a:rPr>
              <a:t>users.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7851" y="3004478"/>
              <a:ext cx="5433695" cy="5894070"/>
            </a:xfrm>
            <a:custGeom>
              <a:avLst/>
              <a:gdLst/>
              <a:ahLst/>
              <a:cxnLst/>
              <a:rect l="l" t="t" r="r" b="b"/>
              <a:pathLst>
                <a:path w="5433695" h="5894070">
                  <a:moveTo>
                    <a:pt x="5433170" y="5893490"/>
                  </a:moveTo>
                  <a:lnTo>
                    <a:pt x="0" y="5893490"/>
                  </a:lnTo>
                  <a:lnTo>
                    <a:pt x="0" y="0"/>
                  </a:lnTo>
                  <a:lnTo>
                    <a:pt x="5433170" y="0"/>
                  </a:lnTo>
                  <a:lnTo>
                    <a:pt x="5433170" y="589349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041242" y="3004478"/>
            <a:ext cx="5862955" cy="5890260"/>
          </a:xfrm>
          <a:custGeom>
            <a:avLst/>
            <a:gdLst/>
            <a:ahLst/>
            <a:cxnLst/>
            <a:rect l="l" t="t" r="r" b="b"/>
            <a:pathLst>
              <a:path w="5862955" h="5890259">
                <a:moveTo>
                  <a:pt x="5862456" y="5889979"/>
                </a:moveTo>
                <a:lnTo>
                  <a:pt x="0" y="5889979"/>
                </a:lnTo>
                <a:lnTo>
                  <a:pt x="0" y="0"/>
                </a:lnTo>
                <a:lnTo>
                  <a:pt x="5862456" y="0"/>
                </a:lnTo>
                <a:lnTo>
                  <a:pt x="5862456" y="5889979"/>
                </a:lnTo>
                <a:close/>
              </a:path>
            </a:pathLst>
          </a:custGeom>
          <a:solidFill>
            <a:srgbClr val="363C45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56793" y="3027337"/>
            <a:ext cx="5588635" cy="5897245"/>
          </a:xfrm>
          <a:custGeom>
            <a:avLst/>
            <a:gdLst/>
            <a:ahLst/>
            <a:cxnLst/>
            <a:rect l="l" t="t" r="r" b="b"/>
            <a:pathLst>
              <a:path w="5588634" h="5897245">
                <a:moveTo>
                  <a:pt x="0" y="0"/>
                </a:moveTo>
                <a:lnTo>
                  <a:pt x="5588489" y="0"/>
                </a:lnTo>
                <a:lnTo>
                  <a:pt x="5588489" y="5897167"/>
                </a:lnTo>
                <a:lnTo>
                  <a:pt x="0" y="5897167"/>
                </a:lnTo>
                <a:lnTo>
                  <a:pt x="0" y="0"/>
                </a:lnTo>
                <a:close/>
              </a:path>
            </a:pathLst>
          </a:custGeom>
          <a:solidFill>
            <a:srgbClr val="363C45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09752" y="1947861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59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257" y="3957024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60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1960" y="3966549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59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16880" y="3947499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59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631975" y="744569"/>
            <a:ext cx="702437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69" dirty="0">
                <a:latin typeface="Trebuchet MS"/>
                <a:cs typeface="Trebuchet MS"/>
              </a:rPr>
              <a:t>CONCLUSIONS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6000" y="823277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60" dirty="0">
                <a:latin typeface="Trebuchet MS"/>
                <a:cs typeface="Trebuchet MS"/>
              </a:rPr>
              <a:t>AFRICURA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9039507"/>
            <a:ext cx="17521555" cy="914400"/>
            <a:chOff x="0" y="9039507"/>
            <a:chExt cx="17521555" cy="914400"/>
          </a:xfrm>
        </p:grpSpPr>
        <p:sp>
          <p:nvSpPr>
            <p:cNvPr id="14" name="object 14"/>
            <p:cNvSpPr/>
            <p:nvPr/>
          </p:nvSpPr>
          <p:spPr>
            <a:xfrm>
              <a:off x="0" y="9479659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2990" y="4090427"/>
            <a:ext cx="4540885" cy="3883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sz="2700" b="1" spc="250" dirty="0">
                <a:latin typeface="Trebuchet MS"/>
                <a:cs typeface="Trebuchet MS"/>
              </a:rPr>
              <a:t>By showcasing </a:t>
            </a:r>
            <a:r>
              <a:rPr sz="2700" b="1" spc="135" dirty="0">
                <a:latin typeface="Trebuchet MS"/>
                <a:cs typeface="Trebuchet MS"/>
              </a:rPr>
              <a:t>lesser- </a:t>
            </a:r>
            <a:r>
              <a:rPr sz="2700" b="1" spc="140" dirty="0">
                <a:latin typeface="Trebuchet MS"/>
                <a:cs typeface="Trebuchet MS"/>
              </a:rPr>
              <a:t> </a:t>
            </a:r>
            <a:r>
              <a:rPr sz="2700" b="1" spc="310" dirty="0">
                <a:latin typeface="Trebuchet MS"/>
                <a:cs typeface="Trebuchet MS"/>
              </a:rPr>
              <a:t>known </a:t>
            </a:r>
            <a:r>
              <a:rPr sz="2700" b="1" spc="140" dirty="0">
                <a:latin typeface="Trebuchet MS"/>
                <a:cs typeface="Trebuchet MS"/>
              </a:rPr>
              <a:t>destinations, </a:t>
            </a:r>
            <a:r>
              <a:rPr sz="2700" b="1" spc="100" dirty="0">
                <a:latin typeface="Trebuchet MS"/>
                <a:cs typeface="Trebuchet MS"/>
              </a:rPr>
              <a:t>the </a:t>
            </a:r>
            <a:r>
              <a:rPr sz="2700" b="1" spc="-800" dirty="0">
                <a:latin typeface="Trebuchet MS"/>
                <a:cs typeface="Trebuchet MS"/>
              </a:rPr>
              <a:t> </a:t>
            </a:r>
            <a:r>
              <a:rPr sz="2700" b="1" spc="195" dirty="0">
                <a:latin typeface="Trebuchet MS"/>
                <a:cs typeface="Trebuchet MS"/>
              </a:rPr>
              <a:t>recommender </a:t>
            </a:r>
            <a:r>
              <a:rPr sz="2700" b="1" spc="185" dirty="0">
                <a:latin typeface="Trebuchet MS"/>
                <a:cs typeface="Trebuchet MS"/>
              </a:rPr>
              <a:t>system </a:t>
            </a:r>
            <a:r>
              <a:rPr sz="2700" b="1" spc="190" dirty="0">
                <a:latin typeface="Trebuchet MS"/>
                <a:cs typeface="Trebuchet MS"/>
              </a:rPr>
              <a:t> </a:t>
            </a:r>
            <a:r>
              <a:rPr sz="2700" b="1" spc="195" dirty="0">
                <a:latin typeface="Trebuchet MS"/>
                <a:cs typeface="Trebuchet MS"/>
              </a:rPr>
              <a:t>can </a:t>
            </a:r>
            <a:r>
              <a:rPr sz="2700" b="1" spc="215" dirty="0">
                <a:latin typeface="Trebuchet MS"/>
                <a:cs typeface="Trebuchet MS"/>
              </a:rPr>
              <a:t>encourage </a:t>
            </a:r>
            <a:r>
              <a:rPr sz="2700" b="1" spc="165" dirty="0">
                <a:latin typeface="Trebuchet MS"/>
                <a:cs typeface="Trebuchet MS"/>
              </a:rPr>
              <a:t>travelers </a:t>
            </a:r>
            <a:r>
              <a:rPr sz="2700" b="1" spc="-800" dirty="0">
                <a:latin typeface="Trebuchet MS"/>
                <a:cs typeface="Trebuchet MS"/>
              </a:rPr>
              <a:t> </a:t>
            </a:r>
            <a:r>
              <a:rPr sz="2700" b="1" spc="140" dirty="0">
                <a:latin typeface="Trebuchet MS"/>
                <a:cs typeface="Trebuchet MS"/>
              </a:rPr>
              <a:t>to </a:t>
            </a:r>
            <a:r>
              <a:rPr sz="2700" b="1" spc="180" dirty="0">
                <a:latin typeface="Trebuchet MS"/>
                <a:cs typeface="Trebuchet MS"/>
              </a:rPr>
              <a:t>explore </a:t>
            </a:r>
            <a:r>
              <a:rPr sz="2700" b="1" spc="290" dirty="0">
                <a:latin typeface="Trebuchet MS"/>
                <a:cs typeface="Trebuchet MS"/>
              </a:rPr>
              <a:t>new </a:t>
            </a:r>
            <a:r>
              <a:rPr sz="2700" b="1" spc="130" dirty="0">
                <a:latin typeface="Trebuchet MS"/>
                <a:cs typeface="Trebuchet MS"/>
              </a:rPr>
              <a:t>places, </a:t>
            </a:r>
            <a:r>
              <a:rPr sz="2700" b="1" spc="135" dirty="0">
                <a:latin typeface="Trebuchet MS"/>
                <a:cs typeface="Trebuchet MS"/>
              </a:rPr>
              <a:t> </a:t>
            </a:r>
            <a:r>
              <a:rPr sz="2700" b="1" spc="175" dirty="0">
                <a:latin typeface="Trebuchet MS"/>
                <a:cs typeface="Trebuchet MS"/>
              </a:rPr>
              <a:t>diversifying tourism </a:t>
            </a:r>
            <a:r>
              <a:rPr sz="2700" b="1" spc="310" dirty="0">
                <a:latin typeface="Trebuchet MS"/>
                <a:cs typeface="Trebuchet MS"/>
              </a:rPr>
              <a:t>and </a:t>
            </a:r>
            <a:r>
              <a:rPr sz="2700" b="1" spc="-800" dirty="0">
                <a:latin typeface="Trebuchet MS"/>
                <a:cs typeface="Trebuchet MS"/>
              </a:rPr>
              <a:t> </a:t>
            </a:r>
            <a:r>
              <a:rPr sz="2700" b="1" spc="160" dirty="0">
                <a:latin typeface="Trebuchet MS"/>
                <a:cs typeface="Trebuchet MS"/>
              </a:rPr>
              <a:t>distributing</a:t>
            </a:r>
            <a:r>
              <a:rPr sz="2700" b="1" spc="-85" dirty="0">
                <a:latin typeface="Trebuchet MS"/>
                <a:cs typeface="Trebuchet MS"/>
              </a:rPr>
              <a:t> </a:t>
            </a:r>
            <a:r>
              <a:rPr sz="2700" b="1" spc="140" dirty="0">
                <a:latin typeface="Trebuchet MS"/>
                <a:cs typeface="Trebuchet MS"/>
              </a:rPr>
              <a:t>visitor</a:t>
            </a:r>
            <a:r>
              <a:rPr sz="2700" b="1" spc="-85" dirty="0">
                <a:latin typeface="Trebuchet MS"/>
                <a:cs typeface="Trebuchet MS"/>
              </a:rPr>
              <a:t> </a:t>
            </a:r>
            <a:r>
              <a:rPr sz="2700" b="1" spc="90" dirty="0">
                <a:latin typeface="Trebuchet MS"/>
                <a:cs typeface="Trebuchet MS"/>
              </a:rPr>
              <a:t>traffic </a:t>
            </a:r>
            <a:r>
              <a:rPr sz="2700" b="1" spc="-800" dirty="0">
                <a:latin typeface="Trebuchet MS"/>
                <a:cs typeface="Trebuchet MS"/>
              </a:rPr>
              <a:t> </a:t>
            </a:r>
            <a:r>
              <a:rPr sz="2700" b="1" spc="235" dirty="0">
                <a:latin typeface="Trebuchet MS"/>
                <a:cs typeface="Trebuchet MS"/>
              </a:rPr>
              <a:t>more</a:t>
            </a:r>
            <a:r>
              <a:rPr sz="2700" b="1" spc="-7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evenly.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spc="229" dirty="0"/>
              <a:t>21</a:t>
            </a:fld>
            <a:endParaRPr spc="229" dirty="0"/>
          </a:p>
        </p:txBody>
      </p:sp>
      <p:sp>
        <p:nvSpPr>
          <p:cNvPr id="17" name="object 17"/>
          <p:cNvSpPr txBox="1"/>
          <p:nvPr/>
        </p:nvSpPr>
        <p:spPr>
          <a:xfrm>
            <a:off x="12356793" y="3027337"/>
            <a:ext cx="5588635" cy="5897245"/>
          </a:xfrm>
          <a:prstGeom prst="rect">
            <a:avLst/>
          </a:prstGeom>
        </p:spPr>
        <p:txBody>
          <a:bodyPr vert="horz" wrap="square" lIns="0" tIns="301625" rIns="0" bIns="0" rtlCol="0">
            <a:spAutoFit/>
          </a:bodyPr>
          <a:lstStyle/>
          <a:p>
            <a:pPr marL="421640" indent="-243840">
              <a:lnSpc>
                <a:spcPct val="100000"/>
              </a:lnSpc>
              <a:spcBef>
                <a:spcPts val="2375"/>
              </a:spcBef>
            </a:pPr>
            <a:r>
              <a:rPr sz="3000" b="1" spc="175" dirty="0">
                <a:latin typeface="Trebuchet MS"/>
                <a:cs typeface="Trebuchet MS"/>
              </a:rPr>
              <a:t>Personalized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125" dirty="0">
                <a:latin typeface="Trebuchet MS"/>
                <a:cs typeface="Trebuchet MS"/>
              </a:rPr>
              <a:t>Experiences</a:t>
            </a:r>
            <a:endParaRPr sz="3000">
              <a:latin typeface="Trebuchet MS"/>
              <a:cs typeface="Trebuchet MS"/>
            </a:endParaRPr>
          </a:p>
          <a:p>
            <a:pPr marL="421640" marR="545465">
              <a:lnSpc>
                <a:spcPct val="118100"/>
              </a:lnSpc>
              <a:spcBef>
                <a:spcPts val="2515"/>
              </a:spcBef>
            </a:pPr>
            <a:r>
              <a:rPr sz="2700" b="1" spc="90" dirty="0">
                <a:latin typeface="Trebuchet MS"/>
                <a:cs typeface="Trebuchet MS"/>
              </a:rPr>
              <a:t>The </a:t>
            </a:r>
            <a:r>
              <a:rPr sz="2700" b="1" spc="175" dirty="0">
                <a:latin typeface="Trebuchet MS"/>
                <a:cs typeface="Trebuchet MS"/>
              </a:rPr>
              <a:t>travel </a:t>
            </a:r>
            <a:r>
              <a:rPr sz="2700" b="1" spc="195" dirty="0">
                <a:latin typeface="Trebuchet MS"/>
                <a:cs typeface="Trebuchet MS"/>
              </a:rPr>
              <a:t>recommender </a:t>
            </a:r>
            <a:r>
              <a:rPr sz="2700" b="1" spc="-80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system </a:t>
            </a:r>
            <a:r>
              <a:rPr sz="2700" b="1" spc="135" dirty="0">
                <a:latin typeface="Trebuchet MS"/>
                <a:cs typeface="Trebuchet MS"/>
              </a:rPr>
              <a:t>offers </a:t>
            </a:r>
            <a:r>
              <a:rPr sz="2700" b="1" spc="165" dirty="0">
                <a:latin typeface="Trebuchet MS"/>
                <a:cs typeface="Trebuchet MS"/>
              </a:rPr>
              <a:t>tailored </a:t>
            </a:r>
            <a:r>
              <a:rPr sz="2700" b="1" spc="17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recommendations, </a:t>
            </a:r>
            <a:r>
              <a:rPr sz="2700" b="1" spc="190" dirty="0">
                <a:latin typeface="Trebuchet MS"/>
                <a:cs typeface="Trebuchet MS"/>
              </a:rPr>
              <a:t> </a:t>
            </a:r>
            <a:r>
              <a:rPr sz="2700" b="1" spc="220" dirty="0">
                <a:latin typeface="Trebuchet MS"/>
                <a:cs typeface="Trebuchet MS"/>
              </a:rPr>
              <a:t>enabling </a:t>
            </a:r>
            <a:r>
              <a:rPr sz="2700" b="1" spc="170" dirty="0">
                <a:latin typeface="Trebuchet MS"/>
                <a:cs typeface="Trebuchet MS"/>
              </a:rPr>
              <a:t>travelers </a:t>
            </a:r>
            <a:r>
              <a:rPr sz="2700" b="1" spc="140" dirty="0">
                <a:latin typeface="Trebuchet MS"/>
                <a:cs typeface="Trebuchet MS"/>
              </a:rPr>
              <a:t>to </a:t>
            </a:r>
            <a:r>
              <a:rPr sz="2700" b="1" spc="145" dirty="0">
                <a:latin typeface="Trebuchet MS"/>
                <a:cs typeface="Trebuchet MS"/>
              </a:rPr>
              <a:t> </a:t>
            </a:r>
            <a:r>
              <a:rPr sz="2700" b="1" spc="165" dirty="0">
                <a:latin typeface="Trebuchet MS"/>
                <a:cs typeface="Trebuchet MS"/>
              </a:rPr>
              <a:t>discover</a:t>
            </a:r>
            <a:r>
              <a:rPr sz="2700" b="1" spc="-100" dirty="0">
                <a:latin typeface="Trebuchet MS"/>
                <a:cs typeface="Trebuchet MS"/>
              </a:rPr>
              <a:t> </a:t>
            </a:r>
            <a:r>
              <a:rPr sz="2700" b="1" spc="160" dirty="0">
                <a:latin typeface="Trebuchet MS"/>
                <a:cs typeface="Trebuchet MS"/>
              </a:rPr>
              <a:t>destinations</a:t>
            </a:r>
            <a:r>
              <a:rPr sz="2700" b="1" spc="-95" dirty="0">
                <a:latin typeface="Trebuchet MS"/>
                <a:cs typeface="Trebuchet MS"/>
              </a:rPr>
              <a:t> </a:t>
            </a:r>
            <a:r>
              <a:rPr sz="2700" b="1" spc="310" dirty="0">
                <a:latin typeface="Trebuchet MS"/>
                <a:cs typeface="Trebuchet MS"/>
              </a:rPr>
              <a:t>and </a:t>
            </a:r>
            <a:r>
              <a:rPr sz="2700" b="1" spc="-795" dirty="0">
                <a:latin typeface="Trebuchet MS"/>
                <a:cs typeface="Trebuchet MS"/>
              </a:rPr>
              <a:t> </a:t>
            </a:r>
            <a:r>
              <a:rPr sz="2700" b="1" spc="140" dirty="0">
                <a:latin typeface="Trebuchet MS"/>
                <a:cs typeface="Trebuchet MS"/>
              </a:rPr>
              <a:t>experiences </a:t>
            </a:r>
            <a:r>
              <a:rPr sz="2700" b="1" spc="160" dirty="0">
                <a:latin typeface="Trebuchet MS"/>
                <a:cs typeface="Trebuchet MS"/>
              </a:rPr>
              <a:t>that </a:t>
            </a:r>
            <a:r>
              <a:rPr sz="2700" b="1" spc="235" dirty="0">
                <a:latin typeface="Trebuchet MS"/>
                <a:cs typeface="Trebuchet MS"/>
              </a:rPr>
              <a:t>align </a:t>
            </a:r>
            <a:r>
              <a:rPr sz="2700" b="1" spc="240" dirty="0">
                <a:latin typeface="Trebuchet MS"/>
                <a:cs typeface="Trebuchet MS"/>
              </a:rPr>
              <a:t> </a:t>
            </a:r>
            <a:r>
              <a:rPr sz="2700" b="1" spc="200" dirty="0">
                <a:latin typeface="Trebuchet MS"/>
                <a:cs typeface="Trebuchet MS"/>
              </a:rPr>
              <a:t>with</a:t>
            </a:r>
            <a:r>
              <a:rPr sz="2700" b="1" spc="-75" dirty="0">
                <a:latin typeface="Trebuchet MS"/>
                <a:cs typeface="Trebuchet MS"/>
              </a:rPr>
              <a:t> </a:t>
            </a:r>
            <a:r>
              <a:rPr sz="2700" b="1" spc="105" dirty="0">
                <a:latin typeface="Trebuchet MS"/>
                <a:cs typeface="Trebuchet MS"/>
              </a:rPr>
              <a:t>their</a:t>
            </a:r>
            <a:r>
              <a:rPr sz="2700" b="1" spc="-75" dirty="0">
                <a:latin typeface="Trebuchet MS"/>
                <a:cs typeface="Trebuchet MS"/>
              </a:rPr>
              <a:t> </a:t>
            </a:r>
            <a:r>
              <a:rPr sz="2700" b="1" spc="95" dirty="0">
                <a:latin typeface="Trebuchet MS"/>
                <a:cs typeface="Trebuchet MS"/>
              </a:rPr>
              <a:t>interests.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4629" y="3316843"/>
            <a:ext cx="3474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65" dirty="0">
                <a:latin typeface="Trebuchet MS"/>
                <a:cs typeface="Trebuchet MS"/>
              </a:rPr>
              <a:t>Tourism</a:t>
            </a:r>
            <a:r>
              <a:rPr sz="3000" b="1" spc="-150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Diversity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41242" y="3004478"/>
            <a:ext cx="5862955" cy="5890260"/>
          </a:xfrm>
          <a:prstGeom prst="rect">
            <a:avLst/>
          </a:prstGeom>
        </p:spPr>
        <p:txBody>
          <a:bodyPr vert="horz" wrap="square" lIns="0" tIns="324485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2555"/>
              </a:spcBef>
            </a:pPr>
            <a:r>
              <a:rPr sz="3000" b="1" spc="200" dirty="0">
                <a:latin typeface="Trebuchet MS"/>
                <a:cs typeface="Trebuchet MS"/>
              </a:rPr>
              <a:t>Continuous</a:t>
            </a:r>
            <a:r>
              <a:rPr sz="3000" b="1" spc="-125" dirty="0">
                <a:latin typeface="Trebuchet MS"/>
                <a:cs typeface="Trebuchet MS"/>
              </a:rPr>
              <a:t> </a:t>
            </a:r>
            <a:r>
              <a:rPr sz="3000" b="1" spc="210" dirty="0">
                <a:latin typeface="Trebuchet MS"/>
                <a:cs typeface="Trebuchet MS"/>
              </a:rPr>
              <a:t>Improvement</a:t>
            </a:r>
            <a:endParaRPr sz="3000">
              <a:latin typeface="Trebuchet MS"/>
              <a:cs typeface="Trebuchet MS"/>
            </a:endParaRPr>
          </a:p>
          <a:p>
            <a:pPr marL="527050" marR="351790">
              <a:lnSpc>
                <a:spcPct val="115900"/>
              </a:lnSpc>
              <a:spcBef>
                <a:spcPts val="2530"/>
              </a:spcBef>
            </a:pPr>
            <a:r>
              <a:rPr sz="2750" b="1" spc="225" dirty="0">
                <a:latin typeface="Trebuchet MS"/>
                <a:cs typeface="Trebuchet MS"/>
              </a:rPr>
              <a:t>By</a:t>
            </a:r>
            <a:r>
              <a:rPr sz="2750" b="1" spc="-100" dirty="0">
                <a:latin typeface="Trebuchet MS"/>
                <a:cs typeface="Trebuchet MS"/>
              </a:rPr>
              <a:t> </a:t>
            </a:r>
            <a:r>
              <a:rPr sz="2750" b="1" spc="220" dirty="0">
                <a:latin typeface="Trebuchet MS"/>
                <a:cs typeface="Trebuchet MS"/>
              </a:rPr>
              <a:t>analyzing</a:t>
            </a:r>
            <a:r>
              <a:rPr sz="2750" b="1" spc="-95" dirty="0">
                <a:latin typeface="Trebuchet MS"/>
                <a:cs typeface="Trebuchet MS"/>
              </a:rPr>
              <a:t> </a:t>
            </a:r>
            <a:r>
              <a:rPr sz="2750" b="1" spc="145" dirty="0">
                <a:latin typeface="Trebuchet MS"/>
                <a:cs typeface="Trebuchet MS"/>
              </a:rPr>
              <a:t>user</a:t>
            </a:r>
            <a:r>
              <a:rPr sz="2750" b="1" spc="-95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feedback </a:t>
            </a:r>
            <a:r>
              <a:rPr sz="2750" b="1" spc="-815" dirty="0">
                <a:latin typeface="Trebuchet MS"/>
                <a:cs typeface="Trebuchet MS"/>
              </a:rPr>
              <a:t> </a:t>
            </a:r>
            <a:r>
              <a:rPr sz="2750" b="1" spc="285" dirty="0">
                <a:latin typeface="Trebuchet MS"/>
                <a:cs typeface="Trebuchet MS"/>
              </a:rPr>
              <a:t>and </a:t>
            </a:r>
            <a:r>
              <a:rPr sz="2750" b="1" spc="150" dirty="0">
                <a:latin typeface="Trebuchet MS"/>
                <a:cs typeface="Trebuchet MS"/>
              </a:rPr>
              <a:t>travel </a:t>
            </a:r>
            <a:r>
              <a:rPr sz="2750" b="1" spc="130" dirty="0">
                <a:latin typeface="Trebuchet MS"/>
                <a:cs typeface="Trebuchet MS"/>
              </a:rPr>
              <a:t>patterns, </a:t>
            </a:r>
            <a:r>
              <a:rPr sz="2750" b="1" spc="75" dirty="0">
                <a:latin typeface="Trebuchet MS"/>
                <a:cs typeface="Trebuchet MS"/>
              </a:rPr>
              <a:t>the </a:t>
            </a:r>
            <a:r>
              <a:rPr sz="2750" b="1" spc="80" dirty="0">
                <a:latin typeface="Trebuchet MS"/>
                <a:cs typeface="Trebuchet MS"/>
              </a:rPr>
              <a:t> </a:t>
            </a:r>
            <a:r>
              <a:rPr sz="2750" b="1" spc="160" dirty="0">
                <a:latin typeface="Trebuchet MS"/>
                <a:cs typeface="Trebuchet MS"/>
              </a:rPr>
              <a:t>system </a:t>
            </a:r>
            <a:r>
              <a:rPr sz="2750" b="1" spc="120" dirty="0">
                <a:latin typeface="Trebuchet MS"/>
                <a:cs typeface="Trebuchet MS"/>
              </a:rPr>
              <a:t>continually </a:t>
            </a:r>
            <a:r>
              <a:rPr sz="2750" b="1" spc="165" dirty="0">
                <a:latin typeface="Trebuchet MS"/>
                <a:cs typeface="Trebuchet MS"/>
              </a:rPr>
              <a:t>learns </a:t>
            </a:r>
            <a:r>
              <a:rPr sz="2750" b="1" spc="170" dirty="0">
                <a:latin typeface="Trebuchet MS"/>
                <a:cs typeface="Trebuchet MS"/>
              </a:rPr>
              <a:t> </a:t>
            </a:r>
            <a:r>
              <a:rPr sz="2750" b="1" spc="285" dirty="0">
                <a:latin typeface="Trebuchet MS"/>
                <a:cs typeface="Trebuchet MS"/>
              </a:rPr>
              <a:t>and </a:t>
            </a:r>
            <a:r>
              <a:rPr sz="2750" b="1" spc="190" dirty="0">
                <a:latin typeface="Trebuchet MS"/>
                <a:cs typeface="Trebuchet MS"/>
              </a:rPr>
              <a:t>improves </a:t>
            </a:r>
            <a:r>
              <a:rPr sz="2750" b="1" spc="50" dirty="0">
                <a:latin typeface="Trebuchet MS"/>
                <a:cs typeface="Trebuchet MS"/>
              </a:rPr>
              <a:t>its </a:t>
            </a:r>
            <a:r>
              <a:rPr sz="2750" b="1" spc="55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recommendations, </a:t>
            </a:r>
            <a:r>
              <a:rPr sz="2750" b="1" spc="160" dirty="0">
                <a:latin typeface="Trebuchet MS"/>
                <a:cs typeface="Trebuchet MS"/>
              </a:rPr>
              <a:t> </a:t>
            </a:r>
            <a:r>
              <a:rPr sz="2750" b="1" spc="180" dirty="0">
                <a:latin typeface="Trebuchet MS"/>
                <a:cs typeface="Trebuchet MS"/>
              </a:rPr>
              <a:t>enhancing </a:t>
            </a:r>
            <a:r>
              <a:rPr sz="2750" b="1" spc="75" dirty="0">
                <a:latin typeface="Trebuchet MS"/>
                <a:cs typeface="Trebuchet MS"/>
              </a:rPr>
              <a:t>the </a:t>
            </a:r>
            <a:r>
              <a:rPr sz="2750" b="1" spc="165" dirty="0">
                <a:latin typeface="Trebuchet MS"/>
                <a:cs typeface="Trebuchet MS"/>
              </a:rPr>
              <a:t>overall </a:t>
            </a:r>
            <a:r>
              <a:rPr sz="2750" b="1" spc="170" dirty="0">
                <a:latin typeface="Trebuchet MS"/>
                <a:cs typeface="Trebuchet MS"/>
              </a:rPr>
              <a:t> </a:t>
            </a:r>
            <a:r>
              <a:rPr sz="2750" b="1" spc="150" dirty="0">
                <a:latin typeface="Trebuchet MS"/>
                <a:cs typeface="Trebuchet MS"/>
              </a:rPr>
              <a:t>travel</a:t>
            </a:r>
            <a:r>
              <a:rPr sz="2750" b="1" spc="-100" dirty="0">
                <a:latin typeface="Trebuchet MS"/>
                <a:cs typeface="Trebuchet MS"/>
              </a:rPr>
              <a:t> </a:t>
            </a:r>
            <a:r>
              <a:rPr sz="2750" b="1" spc="110" dirty="0">
                <a:latin typeface="Trebuchet MS"/>
                <a:cs typeface="Trebuchet MS"/>
              </a:rPr>
              <a:t>experience</a:t>
            </a:r>
            <a:r>
              <a:rPr sz="2750" b="1" spc="-95" dirty="0">
                <a:latin typeface="Trebuchet MS"/>
                <a:cs typeface="Trebuchet MS"/>
              </a:rPr>
              <a:t> </a:t>
            </a:r>
            <a:r>
              <a:rPr sz="2750" b="1" spc="145" dirty="0">
                <a:latin typeface="Trebuchet MS"/>
                <a:cs typeface="Trebuchet MS"/>
              </a:rPr>
              <a:t>for</a:t>
            </a:r>
            <a:r>
              <a:rPr sz="2750" b="1" spc="-95" dirty="0">
                <a:latin typeface="Trebuchet MS"/>
                <a:cs typeface="Trebuchet MS"/>
              </a:rPr>
              <a:t> </a:t>
            </a:r>
            <a:r>
              <a:rPr sz="2750" b="1" spc="110" dirty="0">
                <a:latin typeface="Trebuchet MS"/>
                <a:cs typeface="Trebuchet MS"/>
              </a:rPr>
              <a:t>users.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3910" y="5262655"/>
            <a:ext cx="58604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620" dirty="0">
                <a:latin typeface="Trebuchet MS"/>
                <a:cs typeface="Trebuchet MS"/>
              </a:rPr>
              <a:t>Thank</a:t>
            </a:r>
            <a:r>
              <a:rPr sz="8400" spc="-325" dirty="0">
                <a:latin typeface="Trebuchet MS"/>
                <a:cs typeface="Trebuchet MS"/>
              </a:rPr>
              <a:t> </a:t>
            </a:r>
            <a:r>
              <a:rPr sz="8400" spc="720" dirty="0">
                <a:latin typeface="Trebuchet MS"/>
                <a:cs typeface="Trebuchet MS"/>
              </a:rPr>
              <a:t>you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823276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60" dirty="0">
                <a:latin typeface="Trebuchet MS"/>
                <a:cs typeface="Trebuchet MS"/>
              </a:rPr>
              <a:t>AFRICURA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22" y="9492585"/>
            <a:ext cx="16955135" cy="0"/>
          </a:xfrm>
          <a:custGeom>
            <a:avLst/>
            <a:gdLst/>
            <a:ahLst/>
            <a:cxnLst/>
            <a:rect l="l" t="t" r="r" b="b"/>
            <a:pathLst>
              <a:path w="16955135">
                <a:moveTo>
                  <a:pt x="0" y="0"/>
                </a:moveTo>
                <a:lnTo>
                  <a:pt x="16954621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77388" y="904290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232658" y="9303730"/>
            <a:ext cx="40830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325" dirty="0">
                <a:latin typeface="Trebuchet MS"/>
                <a:cs typeface="Trebuchet MS"/>
              </a:rPr>
              <a:t>2</a:t>
            </a:r>
            <a:r>
              <a:rPr sz="2000" b="1" spc="330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321562"/>
              <a:ext cx="18288000" cy="3244215"/>
            </a:xfrm>
            <a:custGeom>
              <a:avLst/>
              <a:gdLst/>
              <a:ahLst/>
              <a:cxnLst/>
              <a:rect l="l" t="t" r="r" b="b"/>
              <a:pathLst>
                <a:path w="18288000" h="3244215">
                  <a:moveTo>
                    <a:pt x="18287999" y="3244053"/>
                  </a:moveTo>
                  <a:lnTo>
                    <a:pt x="0" y="3244053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3244053"/>
                  </a:lnTo>
                  <a:close/>
                </a:path>
              </a:pathLst>
            </a:custGeom>
            <a:solidFill>
              <a:srgbClr val="726957">
                <a:alpha val="4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31491" y="4913689"/>
            <a:ext cx="1423670" cy="1423670"/>
            <a:chOff x="1531491" y="4913689"/>
            <a:chExt cx="1423670" cy="1423670"/>
          </a:xfrm>
        </p:grpSpPr>
        <p:sp>
          <p:nvSpPr>
            <p:cNvPr id="6" name="object 6"/>
            <p:cNvSpPr/>
            <p:nvPr/>
          </p:nvSpPr>
          <p:spPr>
            <a:xfrm>
              <a:off x="1531491" y="4913689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802" y="1423603"/>
                  </a:moveTo>
                  <a:lnTo>
                    <a:pt x="662940" y="1421967"/>
                  </a:lnTo>
                  <a:lnTo>
                    <a:pt x="614981" y="1417127"/>
                  </a:lnTo>
                  <a:lnTo>
                    <a:pt x="568030" y="1409188"/>
                  </a:lnTo>
                  <a:lnTo>
                    <a:pt x="522191" y="1398254"/>
                  </a:lnTo>
                  <a:lnTo>
                    <a:pt x="477568" y="1384431"/>
                  </a:lnTo>
                  <a:lnTo>
                    <a:pt x="434267" y="1367823"/>
                  </a:lnTo>
                  <a:lnTo>
                    <a:pt x="392392" y="1348534"/>
                  </a:lnTo>
                  <a:lnTo>
                    <a:pt x="352047" y="1326669"/>
                  </a:lnTo>
                  <a:lnTo>
                    <a:pt x="313338" y="1302332"/>
                  </a:lnTo>
                  <a:lnTo>
                    <a:pt x="276368" y="1275628"/>
                  </a:lnTo>
                  <a:lnTo>
                    <a:pt x="241242" y="1246662"/>
                  </a:lnTo>
                  <a:lnTo>
                    <a:pt x="208065" y="1215538"/>
                  </a:lnTo>
                  <a:lnTo>
                    <a:pt x="176941" y="1182361"/>
                  </a:lnTo>
                  <a:lnTo>
                    <a:pt x="147975" y="1147235"/>
                  </a:lnTo>
                  <a:lnTo>
                    <a:pt x="121271" y="1110265"/>
                  </a:lnTo>
                  <a:lnTo>
                    <a:pt x="96934" y="1071555"/>
                  </a:lnTo>
                  <a:lnTo>
                    <a:pt x="75069" y="1031211"/>
                  </a:lnTo>
                  <a:lnTo>
                    <a:pt x="55780" y="989336"/>
                  </a:lnTo>
                  <a:lnTo>
                    <a:pt x="39172" y="946035"/>
                  </a:lnTo>
                  <a:lnTo>
                    <a:pt x="25349" y="901412"/>
                  </a:lnTo>
                  <a:lnTo>
                    <a:pt x="14415" y="855573"/>
                  </a:lnTo>
                  <a:lnTo>
                    <a:pt x="6476" y="808622"/>
                  </a:lnTo>
                  <a:lnTo>
                    <a:pt x="1636" y="760663"/>
                  </a:lnTo>
                  <a:lnTo>
                    <a:pt x="0" y="711800"/>
                  </a:lnTo>
                  <a:lnTo>
                    <a:pt x="1636" y="662939"/>
                  </a:lnTo>
                  <a:lnTo>
                    <a:pt x="6476" y="614980"/>
                  </a:lnTo>
                  <a:lnTo>
                    <a:pt x="14415" y="568029"/>
                  </a:lnTo>
                  <a:lnTo>
                    <a:pt x="25349" y="522190"/>
                  </a:lnTo>
                  <a:lnTo>
                    <a:pt x="39172" y="477568"/>
                  </a:lnTo>
                  <a:lnTo>
                    <a:pt x="55780" y="434267"/>
                  </a:lnTo>
                  <a:lnTo>
                    <a:pt x="75069" y="392392"/>
                  </a:lnTo>
                  <a:lnTo>
                    <a:pt x="96934" y="352047"/>
                  </a:lnTo>
                  <a:lnTo>
                    <a:pt x="121271" y="313337"/>
                  </a:lnTo>
                  <a:lnTo>
                    <a:pt x="147975" y="276367"/>
                  </a:lnTo>
                  <a:lnTo>
                    <a:pt x="176941" y="241242"/>
                  </a:lnTo>
                  <a:lnTo>
                    <a:pt x="208065" y="208064"/>
                  </a:lnTo>
                  <a:lnTo>
                    <a:pt x="241242" y="176940"/>
                  </a:lnTo>
                  <a:lnTo>
                    <a:pt x="276368" y="147974"/>
                  </a:lnTo>
                  <a:lnTo>
                    <a:pt x="313338" y="121271"/>
                  </a:lnTo>
                  <a:lnTo>
                    <a:pt x="352047" y="96934"/>
                  </a:lnTo>
                  <a:lnTo>
                    <a:pt x="392392" y="75069"/>
                  </a:lnTo>
                  <a:lnTo>
                    <a:pt x="434267" y="55780"/>
                  </a:lnTo>
                  <a:lnTo>
                    <a:pt x="477568" y="39171"/>
                  </a:lnTo>
                  <a:lnTo>
                    <a:pt x="522191" y="25348"/>
                  </a:lnTo>
                  <a:lnTo>
                    <a:pt x="568030" y="14415"/>
                  </a:lnTo>
                  <a:lnTo>
                    <a:pt x="614981" y="6476"/>
                  </a:lnTo>
                  <a:lnTo>
                    <a:pt x="662940" y="1636"/>
                  </a:lnTo>
                  <a:lnTo>
                    <a:pt x="711791" y="0"/>
                  </a:lnTo>
                  <a:lnTo>
                    <a:pt x="760245" y="1636"/>
                  </a:lnTo>
                  <a:lnTo>
                    <a:pt x="807856" y="6476"/>
                  </a:lnTo>
                  <a:lnTo>
                    <a:pt x="854526" y="14415"/>
                  </a:lnTo>
                  <a:lnTo>
                    <a:pt x="900145" y="25348"/>
                  </a:lnTo>
                  <a:lnTo>
                    <a:pt x="944605" y="39171"/>
                  </a:lnTo>
                  <a:lnTo>
                    <a:pt x="987796" y="55780"/>
                  </a:lnTo>
                  <a:lnTo>
                    <a:pt x="1029609" y="75069"/>
                  </a:lnTo>
                  <a:lnTo>
                    <a:pt x="1069933" y="96934"/>
                  </a:lnTo>
                  <a:lnTo>
                    <a:pt x="1089942" y="109507"/>
                  </a:lnTo>
                  <a:lnTo>
                    <a:pt x="711802" y="109507"/>
                  </a:lnTo>
                  <a:lnTo>
                    <a:pt x="664793" y="111322"/>
                  </a:lnTo>
                  <a:lnTo>
                    <a:pt x="618763" y="116678"/>
                  </a:lnTo>
                  <a:lnTo>
                    <a:pt x="573847" y="125439"/>
                  </a:lnTo>
                  <a:lnTo>
                    <a:pt x="530180" y="137470"/>
                  </a:lnTo>
                  <a:lnTo>
                    <a:pt x="487896" y="152638"/>
                  </a:lnTo>
                  <a:lnTo>
                    <a:pt x="447131" y="170806"/>
                  </a:lnTo>
                  <a:lnTo>
                    <a:pt x="408018" y="191841"/>
                  </a:lnTo>
                  <a:lnTo>
                    <a:pt x="370694" y="215607"/>
                  </a:lnTo>
                  <a:lnTo>
                    <a:pt x="335292" y="241970"/>
                  </a:lnTo>
                  <a:lnTo>
                    <a:pt x="301948" y="270795"/>
                  </a:lnTo>
                  <a:lnTo>
                    <a:pt x="270796" y="301947"/>
                  </a:lnTo>
                  <a:lnTo>
                    <a:pt x="241971" y="335292"/>
                  </a:lnTo>
                  <a:lnTo>
                    <a:pt x="215608" y="370693"/>
                  </a:lnTo>
                  <a:lnTo>
                    <a:pt x="191841" y="408018"/>
                  </a:lnTo>
                  <a:lnTo>
                    <a:pt x="170806" y="447130"/>
                  </a:lnTo>
                  <a:lnTo>
                    <a:pt x="152638" y="487896"/>
                  </a:lnTo>
                  <a:lnTo>
                    <a:pt x="137470" y="530179"/>
                  </a:lnTo>
                  <a:lnTo>
                    <a:pt x="125439" y="573847"/>
                  </a:lnTo>
                  <a:lnTo>
                    <a:pt x="116678" y="618763"/>
                  </a:lnTo>
                  <a:lnTo>
                    <a:pt x="111323" y="664792"/>
                  </a:lnTo>
                  <a:lnTo>
                    <a:pt x="109507" y="711801"/>
                  </a:lnTo>
                  <a:lnTo>
                    <a:pt x="111323" y="758810"/>
                  </a:lnTo>
                  <a:lnTo>
                    <a:pt x="116678" y="804840"/>
                  </a:lnTo>
                  <a:lnTo>
                    <a:pt x="125439" y="849756"/>
                  </a:lnTo>
                  <a:lnTo>
                    <a:pt x="137470" y="893423"/>
                  </a:lnTo>
                  <a:lnTo>
                    <a:pt x="152638" y="935707"/>
                  </a:lnTo>
                  <a:lnTo>
                    <a:pt x="170806" y="976472"/>
                  </a:lnTo>
                  <a:lnTo>
                    <a:pt x="191841" y="1015585"/>
                  </a:lnTo>
                  <a:lnTo>
                    <a:pt x="215608" y="1052909"/>
                  </a:lnTo>
                  <a:lnTo>
                    <a:pt x="241971" y="1088311"/>
                  </a:lnTo>
                  <a:lnTo>
                    <a:pt x="270796" y="1121655"/>
                  </a:lnTo>
                  <a:lnTo>
                    <a:pt x="301948" y="1152807"/>
                  </a:lnTo>
                  <a:lnTo>
                    <a:pt x="335292" y="1181632"/>
                  </a:lnTo>
                  <a:lnTo>
                    <a:pt x="370694" y="1207996"/>
                  </a:lnTo>
                  <a:lnTo>
                    <a:pt x="408018" y="1231762"/>
                  </a:lnTo>
                  <a:lnTo>
                    <a:pt x="447131" y="1252797"/>
                  </a:lnTo>
                  <a:lnTo>
                    <a:pt x="487896" y="1270965"/>
                  </a:lnTo>
                  <a:lnTo>
                    <a:pt x="530180" y="1286133"/>
                  </a:lnTo>
                  <a:lnTo>
                    <a:pt x="573847" y="1298164"/>
                  </a:lnTo>
                  <a:lnTo>
                    <a:pt x="618763" y="1306925"/>
                  </a:lnTo>
                  <a:lnTo>
                    <a:pt x="664793" y="1312281"/>
                  </a:lnTo>
                  <a:lnTo>
                    <a:pt x="711802" y="1314096"/>
                  </a:lnTo>
                  <a:lnTo>
                    <a:pt x="1089941" y="1314096"/>
                  </a:lnTo>
                  <a:lnTo>
                    <a:pt x="1069933" y="1326669"/>
                  </a:lnTo>
                  <a:lnTo>
                    <a:pt x="1029609" y="1348534"/>
                  </a:lnTo>
                  <a:lnTo>
                    <a:pt x="987796" y="1367823"/>
                  </a:lnTo>
                  <a:lnTo>
                    <a:pt x="944605" y="1384431"/>
                  </a:lnTo>
                  <a:lnTo>
                    <a:pt x="900145" y="1398254"/>
                  </a:lnTo>
                  <a:lnTo>
                    <a:pt x="854526" y="1409188"/>
                  </a:lnTo>
                  <a:lnTo>
                    <a:pt x="807856" y="1417127"/>
                  </a:lnTo>
                  <a:lnTo>
                    <a:pt x="760245" y="1421967"/>
                  </a:lnTo>
                  <a:lnTo>
                    <a:pt x="711802" y="1423603"/>
                  </a:lnTo>
                  <a:close/>
                </a:path>
                <a:path w="1423670" h="1423670">
                  <a:moveTo>
                    <a:pt x="1089941" y="1314096"/>
                  </a:moveTo>
                  <a:lnTo>
                    <a:pt x="711802" y="1314096"/>
                  </a:lnTo>
                  <a:lnTo>
                    <a:pt x="758811" y="1312281"/>
                  </a:lnTo>
                  <a:lnTo>
                    <a:pt x="804840" y="1306925"/>
                  </a:lnTo>
                  <a:lnTo>
                    <a:pt x="849756" y="1298164"/>
                  </a:lnTo>
                  <a:lnTo>
                    <a:pt x="893423" y="1286133"/>
                  </a:lnTo>
                  <a:lnTo>
                    <a:pt x="935707" y="1270965"/>
                  </a:lnTo>
                  <a:lnTo>
                    <a:pt x="976473" y="1252797"/>
                  </a:lnTo>
                  <a:lnTo>
                    <a:pt x="1015585" y="1231762"/>
                  </a:lnTo>
                  <a:lnTo>
                    <a:pt x="1052910" y="1207996"/>
                  </a:lnTo>
                  <a:lnTo>
                    <a:pt x="1088311" y="1181632"/>
                  </a:lnTo>
                  <a:lnTo>
                    <a:pt x="1121656" y="1152807"/>
                  </a:lnTo>
                  <a:lnTo>
                    <a:pt x="1152808" y="1121655"/>
                  </a:lnTo>
                  <a:lnTo>
                    <a:pt x="1181633" y="1088311"/>
                  </a:lnTo>
                  <a:lnTo>
                    <a:pt x="1207996" y="1052909"/>
                  </a:lnTo>
                  <a:lnTo>
                    <a:pt x="1231762" y="1015585"/>
                  </a:lnTo>
                  <a:lnTo>
                    <a:pt x="1252797" y="976472"/>
                  </a:lnTo>
                  <a:lnTo>
                    <a:pt x="1270965" y="935707"/>
                  </a:lnTo>
                  <a:lnTo>
                    <a:pt x="1286133" y="893423"/>
                  </a:lnTo>
                  <a:lnTo>
                    <a:pt x="1298165" y="849756"/>
                  </a:lnTo>
                  <a:lnTo>
                    <a:pt x="1306925" y="804840"/>
                  </a:lnTo>
                  <a:lnTo>
                    <a:pt x="1312281" y="758810"/>
                  </a:lnTo>
                  <a:lnTo>
                    <a:pt x="1314096" y="711800"/>
                  </a:lnTo>
                  <a:lnTo>
                    <a:pt x="1312281" y="664792"/>
                  </a:lnTo>
                  <a:lnTo>
                    <a:pt x="1306925" y="618763"/>
                  </a:lnTo>
                  <a:lnTo>
                    <a:pt x="1298165" y="573847"/>
                  </a:lnTo>
                  <a:lnTo>
                    <a:pt x="1286133" y="530179"/>
                  </a:lnTo>
                  <a:lnTo>
                    <a:pt x="1270965" y="487896"/>
                  </a:lnTo>
                  <a:lnTo>
                    <a:pt x="1252797" y="447130"/>
                  </a:lnTo>
                  <a:lnTo>
                    <a:pt x="1231762" y="408018"/>
                  </a:lnTo>
                  <a:lnTo>
                    <a:pt x="1207996" y="370693"/>
                  </a:lnTo>
                  <a:lnTo>
                    <a:pt x="1181633" y="335292"/>
                  </a:lnTo>
                  <a:lnTo>
                    <a:pt x="1152808" y="301947"/>
                  </a:lnTo>
                  <a:lnTo>
                    <a:pt x="1121656" y="270795"/>
                  </a:lnTo>
                  <a:lnTo>
                    <a:pt x="1088311" y="241970"/>
                  </a:lnTo>
                  <a:lnTo>
                    <a:pt x="1052910" y="215607"/>
                  </a:lnTo>
                  <a:lnTo>
                    <a:pt x="1015585" y="191841"/>
                  </a:lnTo>
                  <a:lnTo>
                    <a:pt x="976473" y="170806"/>
                  </a:lnTo>
                  <a:lnTo>
                    <a:pt x="935707" y="152638"/>
                  </a:lnTo>
                  <a:lnTo>
                    <a:pt x="893423" y="137470"/>
                  </a:lnTo>
                  <a:lnTo>
                    <a:pt x="849756" y="125439"/>
                  </a:lnTo>
                  <a:lnTo>
                    <a:pt x="804840" y="116678"/>
                  </a:lnTo>
                  <a:lnTo>
                    <a:pt x="758811" y="111322"/>
                  </a:lnTo>
                  <a:lnTo>
                    <a:pt x="711802" y="109507"/>
                  </a:lnTo>
                  <a:lnTo>
                    <a:pt x="1089942" y="109507"/>
                  </a:lnTo>
                  <a:lnTo>
                    <a:pt x="1145683" y="147974"/>
                  </a:lnTo>
                  <a:lnTo>
                    <a:pt x="1180889" y="176940"/>
                  </a:lnTo>
                  <a:lnTo>
                    <a:pt x="1214170" y="208064"/>
                  </a:lnTo>
                  <a:lnTo>
                    <a:pt x="1245416" y="241242"/>
                  </a:lnTo>
                  <a:lnTo>
                    <a:pt x="1274520" y="276367"/>
                  </a:lnTo>
                  <a:lnTo>
                    <a:pt x="1301370" y="313337"/>
                  </a:lnTo>
                  <a:lnTo>
                    <a:pt x="1325858" y="352047"/>
                  </a:lnTo>
                  <a:lnTo>
                    <a:pt x="1347874" y="392392"/>
                  </a:lnTo>
                  <a:lnTo>
                    <a:pt x="1367310" y="434267"/>
                  </a:lnTo>
                  <a:lnTo>
                    <a:pt x="1384055" y="477568"/>
                  </a:lnTo>
                  <a:lnTo>
                    <a:pt x="1398001" y="522190"/>
                  </a:lnTo>
                  <a:lnTo>
                    <a:pt x="1409038" y="568029"/>
                  </a:lnTo>
                  <a:lnTo>
                    <a:pt x="1417057" y="614980"/>
                  </a:lnTo>
                  <a:lnTo>
                    <a:pt x="1421949" y="662939"/>
                  </a:lnTo>
                  <a:lnTo>
                    <a:pt x="1423604" y="711801"/>
                  </a:lnTo>
                  <a:lnTo>
                    <a:pt x="1421949" y="760663"/>
                  </a:lnTo>
                  <a:lnTo>
                    <a:pt x="1417057" y="808622"/>
                  </a:lnTo>
                  <a:lnTo>
                    <a:pt x="1409038" y="855573"/>
                  </a:lnTo>
                  <a:lnTo>
                    <a:pt x="1398001" y="901412"/>
                  </a:lnTo>
                  <a:lnTo>
                    <a:pt x="1384055" y="946035"/>
                  </a:lnTo>
                  <a:lnTo>
                    <a:pt x="1367310" y="989336"/>
                  </a:lnTo>
                  <a:lnTo>
                    <a:pt x="1347874" y="1031211"/>
                  </a:lnTo>
                  <a:lnTo>
                    <a:pt x="1325858" y="1071555"/>
                  </a:lnTo>
                  <a:lnTo>
                    <a:pt x="1301370" y="1110265"/>
                  </a:lnTo>
                  <a:lnTo>
                    <a:pt x="1274520" y="1147235"/>
                  </a:lnTo>
                  <a:lnTo>
                    <a:pt x="1245416" y="1182361"/>
                  </a:lnTo>
                  <a:lnTo>
                    <a:pt x="1214170" y="1215538"/>
                  </a:lnTo>
                  <a:lnTo>
                    <a:pt x="1180889" y="1246662"/>
                  </a:lnTo>
                  <a:lnTo>
                    <a:pt x="1145683" y="1275628"/>
                  </a:lnTo>
                  <a:lnTo>
                    <a:pt x="1108661" y="1302332"/>
                  </a:lnTo>
                  <a:lnTo>
                    <a:pt x="1089941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40999" y="5023197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5" h="1204595">
                  <a:moveTo>
                    <a:pt x="602297" y="1204588"/>
                  </a:moveTo>
                  <a:lnTo>
                    <a:pt x="555285" y="1202773"/>
                  </a:lnTo>
                  <a:lnTo>
                    <a:pt x="509255" y="1197418"/>
                  </a:lnTo>
                  <a:lnTo>
                    <a:pt x="464339" y="1188657"/>
                  </a:lnTo>
                  <a:lnTo>
                    <a:pt x="420672" y="1176625"/>
                  </a:lnTo>
                  <a:lnTo>
                    <a:pt x="378388" y="1161458"/>
                  </a:lnTo>
                  <a:lnTo>
                    <a:pt x="337623" y="1143289"/>
                  </a:lnTo>
                  <a:lnTo>
                    <a:pt x="298510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2"/>
                  </a:lnTo>
                  <a:lnTo>
                    <a:pt x="82333" y="906077"/>
                  </a:lnTo>
                  <a:lnTo>
                    <a:pt x="61298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8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0" y="82333"/>
                  </a:lnTo>
                  <a:lnTo>
                    <a:pt x="337623" y="61298"/>
                  </a:lnTo>
                  <a:lnTo>
                    <a:pt x="378388" y="43130"/>
                  </a:lnTo>
                  <a:lnTo>
                    <a:pt x="420672" y="27962"/>
                  </a:lnTo>
                  <a:lnTo>
                    <a:pt x="464339" y="15931"/>
                  </a:lnTo>
                  <a:lnTo>
                    <a:pt x="509255" y="7170"/>
                  </a:lnTo>
                  <a:lnTo>
                    <a:pt x="555285" y="1815"/>
                  </a:lnTo>
                  <a:lnTo>
                    <a:pt x="602294" y="0"/>
                  </a:lnTo>
                  <a:lnTo>
                    <a:pt x="649303" y="1815"/>
                  </a:lnTo>
                  <a:lnTo>
                    <a:pt x="695332" y="7170"/>
                  </a:lnTo>
                  <a:lnTo>
                    <a:pt x="740248" y="15931"/>
                  </a:lnTo>
                  <a:lnTo>
                    <a:pt x="783916" y="27962"/>
                  </a:lnTo>
                  <a:lnTo>
                    <a:pt x="826199" y="43130"/>
                  </a:lnTo>
                  <a:lnTo>
                    <a:pt x="866965" y="61298"/>
                  </a:lnTo>
                  <a:lnTo>
                    <a:pt x="906077" y="82333"/>
                  </a:lnTo>
                  <a:lnTo>
                    <a:pt x="943402" y="106100"/>
                  </a:lnTo>
                  <a:lnTo>
                    <a:pt x="978803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4" y="298510"/>
                  </a:lnTo>
                  <a:lnTo>
                    <a:pt x="1143289" y="337623"/>
                  </a:lnTo>
                  <a:lnTo>
                    <a:pt x="1161458" y="378388"/>
                  </a:lnTo>
                  <a:lnTo>
                    <a:pt x="1176625" y="420672"/>
                  </a:lnTo>
                  <a:lnTo>
                    <a:pt x="1188657" y="464339"/>
                  </a:lnTo>
                  <a:lnTo>
                    <a:pt x="1197418" y="509255"/>
                  </a:lnTo>
                  <a:lnTo>
                    <a:pt x="1202773" y="555285"/>
                  </a:lnTo>
                  <a:lnTo>
                    <a:pt x="1204588" y="602294"/>
                  </a:lnTo>
                  <a:lnTo>
                    <a:pt x="1202773" y="649302"/>
                  </a:lnTo>
                  <a:lnTo>
                    <a:pt x="1197418" y="695332"/>
                  </a:lnTo>
                  <a:lnTo>
                    <a:pt x="1188657" y="740248"/>
                  </a:lnTo>
                  <a:lnTo>
                    <a:pt x="1176625" y="783915"/>
                  </a:lnTo>
                  <a:lnTo>
                    <a:pt x="1161458" y="826199"/>
                  </a:lnTo>
                  <a:lnTo>
                    <a:pt x="1143289" y="866965"/>
                  </a:lnTo>
                  <a:lnTo>
                    <a:pt x="1122254" y="906077"/>
                  </a:lnTo>
                  <a:lnTo>
                    <a:pt x="1098488" y="943402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3" y="1072125"/>
                  </a:lnTo>
                  <a:lnTo>
                    <a:pt x="943402" y="1098488"/>
                  </a:lnTo>
                  <a:lnTo>
                    <a:pt x="906077" y="1122254"/>
                  </a:lnTo>
                  <a:lnTo>
                    <a:pt x="866965" y="1143289"/>
                  </a:lnTo>
                  <a:lnTo>
                    <a:pt x="826199" y="1161458"/>
                  </a:lnTo>
                  <a:lnTo>
                    <a:pt x="783916" y="1176625"/>
                  </a:lnTo>
                  <a:lnTo>
                    <a:pt x="740248" y="1188657"/>
                  </a:lnTo>
                  <a:lnTo>
                    <a:pt x="695332" y="1197418"/>
                  </a:lnTo>
                  <a:lnTo>
                    <a:pt x="649303" y="1202773"/>
                  </a:lnTo>
                  <a:lnTo>
                    <a:pt x="602297" y="1204588"/>
                  </a:lnTo>
                  <a:close/>
                </a:path>
              </a:pathLst>
            </a:custGeom>
            <a:solidFill>
              <a:srgbClr val="181C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311270" y="4887597"/>
            <a:ext cx="1423670" cy="1423670"/>
            <a:chOff x="4311270" y="4887597"/>
            <a:chExt cx="1423670" cy="1423670"/>
          </a:xfrm>
        </p:grpSpPr>
        <p:sp>
          <p:nvSpPr>
            <p:cNvPr id="9" name="object 9"/>
            <p:cNvSpPr/>
            <p:nvPr/>
          </p:nvSpPr>
          <p:spPr>
            <a:xfrm>
              <a:off x="4311270" y="4887597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801" y="1423604"/>
                  </a:moveTo>
                  <a:lnTo>
                    <a:pt x="662939" y="1421967"/>
                  </a:lnTo>
                  <a:lnTo>
                    <a:pt x="614981" y="1417127"/>
                  </a:lnTo>
                  <a:lnTo>
                    <a:pt x="568029" y="1409188"/>
                  </a:lnTo>
                  <a:lnTo>
                    <a:pt x="522190" y="1398255"/>
                  </a:lnTo>
                  <a:lnTo>
                    <a:pt x="477568" y="1384431"/>
                  </a:lnTo>
                  <a:lnTo>
                    <a:pt x="434267" y="1367823"/>
                  </a:lnTo>
                  <a:lnTo>
                    <a:pt x="392392" y="1348534"/>
                  </a:lnTo>
                  <a:lnTo>
                    <a:pt x="352047" y="1326669"/>
                  </a:lnTo>
                  <a:lnTo>
                    <a:pt x="313338" y="1302332"/>
                  </a:lnTo>
                  <a:lnTo>
                    <a:pt x="276368" y="1275628"/>
                  </a:lnTo>
                  <a:lnTo>
                    <a:pt x="241242" y="1246662"/>
                  </a:lnTo>
                  <a:lnTo>
                    <a:pt x="208064" y="1215539"/>
                  </a:lnTo>
                  <a:lnTo>
                    <a:pt x="176941" y="1182361"/>
                  </a:lnTo>
                  <a:lnTo>
                    <a:pt x="147974" y="1147235"/>
                  </a:lnTo>
                  <a:lnTo>
                    <a:pt x="121271" y="1110265"/>
                  </a:lnTo>
                  <a:lnTo>
                    <a:pt x="96934" y="1071556"/>
                  </a:lnTo>
                  <a:lnTo>
                    <a:pt x="75069" y="1031211"/>
                  </a:lnTo>
                  <a:lnTo>
                    <a:pt x="55780" y="989336"/>
                  </a:lnTo>
                  <a:lnTo>
                    <a:pt x="39171" y="946035"/>
                  </a:lnTo>
                  <a:lnTo>
                    <a:pt x="25348" y="901413"/>
                  </a:lnTo>
                  <a:lnTo>
                    <a:pt x="14415" y="855574"/>
                  </a:lnTo>
                  <a:lnTo>
                    <a:pt x="6476" y="808623"/>
                  </a:lnTo>
                  <a:lnTo>
                    <a:pt x="1636" y="760664"/>
                  </a:lnTo>
                  <a:lnTo>
                    <a:pt x="0" y="711793"/>
                  </a:lnTo>
                  <a:lnTo>
                    <a:pt x="1636" y="662940"/>
                  </a:lnTo>
                  <a:lnTo>
                    <a:pt x="6476" y="614981"/>
                  </a:lnTo>
                  <a:lnTo>
                    <a:pt x="14415" y="568030"/>
                  </a:lnTo>
                  <a:lnTo>
                    <a:pt x="25348" y="522191"/>
                  </a:lnTo>
                  <a:lnTo>
                    <a:pt x="39171" y="477568"/>
                  </a:lnTo>
                  <a:lnTo>
                    <a:pt x="55780" y="434267"/>
                  </a:lnTo>
                  <a:lnTo>
                    <a:pt x="75069" y="392392"/>
                  </a:lnTo>
                  <a:lnTo>
                    <a:pt x="96934" y="352048"/>
                  </a:lnTo>
                  <a:lnTo>
                    <a:pt x="121271" y="313338"/>
                  </a:lnTo>
                  <a:lnTo>
                    <a:pt x="147974" y="276368"/>
                  </a:lnTo>
                  <a:lnTo>
                    <a:pt x="176941" y="241242"/>
                  </a:lnTo>
                  <a:lnTo>
                    <a:pt x="208064" y="208065"/>
                  </a:lnTo>
                  <a:lnTo>
                    <a:pt x="241242" y="176941"/>
                  </a:lnTo>
                  <a:lnTo>
                    <a:pt x="276368" y="147975"/>
                  </a:lnTo>
                  <a:lnTo>
                    <a:pt x="313338" y="121271"/>
                  </a:lnTo>
                  <a:lnTo>
                    <a:pt x="352047" y="96934"/>
                  </a:lnTo>
                  <a:lnTo>
                    <a:pt x="392392" y="75069"/>
                  </a:lnTo>
                  <a:lnTo>
                    <a:pt x="434267" y="55780"/>
                  </a:lnTo>
                  <a:lnTo>
                    <a:pt x="477568" y="39172"/>
                  </a:lnTo>
                  <a:lnTo>
                    <a:pt x="522190" y="25349"/>
                  </a:lnTo>
                  <a:lnTo>
                    <a:pt x="568029" y="14415"/>
                  </a:lnTo>
                  <a:lnTo>
                    <a:pt x="614981" y="6476"/>
                  </a:lnTo>
                  <a:lnTo>
                    <a:pt x="662939" y="1636"/>
                  </a:lnTo>
                  <a:lnTo>
                    <a:pt x="711801" y="0"/>
                  </a:lnTo>
                  <a:lnTo>
                    <a:pt x="760244" y="1636"/>
                  </a:lnTo>
                  <a:lnTo>
                    <a:pt x="807855" y="6476"/>
                  </a:lnTo>
                  <a:lnTo>
                    <a:pt x="854525" y="14415"/>
                  </a:lnTo>
                  <a:lnTo>
                    <a:pt x="900145" y="25349"/>
                  </a:lnTo>
                  <a:lnTo>
                    <a:pt x="944605" y="39172"/>
                  </a:lnTo>
                  <a:lnTo>
                    <a:pt x="987796" y="55780"/>
                  </a:lnTo>
                  <a:lnTo>
                    <a:pt x="1029608" y="75069"/>
                  </a:lnTo>
                  <a:lnTo>
                    <a:pt x="1069933" y="96934"/>
                  </a:lnTo>
                  <a:lnTo>
                    <a:pt x="1089941" y="109508"/>
                  </a:lnTo>
                  <a:lnTo>
                    <a:pt x="711801" y="109508"/>
                  </a:lnTo>
                  <a:lnTo>
                    <a:pt x="664792" y="111323"/>
                  </a:lnTo>
                  <a:lnTo>
                    <a:pt x="618763" y="116678"/>
                  </a:lnTo>
                  <a:lnTo>
                    <a:pt x="573847" y="125439"/>
                  </a:lnTo>
                  <a:lnTo>
                    <a:pt x="530180" y="137471"/>
                  </a:lnTo>
                  <a:lnTo>
                    <a:pt x="487896" y="152638"/>
                  </a:lnTo>
                  <a:lnTo>
                    <a:pt x="447130" y="170807"/>
                  </a:lnTo>
                  <a:lnTo>
                    <a:pt x="408018" y="191841"/>
                  </a:lnTo>
                  <a:lnTo>
                    <a:pt x="370694" y="215608"/>
                  </a:lnTo>
                  <a:lnTo>
                    <a:pt x="335292" y="241971"/>
                  </a:lnTo>
                  <a:lnTo>
                    <a:pt x="301947" y="270796"/>
                  </a:lnTo>
                  <a:lnTo>
                    <a:pt x="270795" y="301948"/>
                  </a:lnTo>
                  <a:lnTo>
                    <a:pt x="241970" y="335292"/>
                  </a:lnTo>
                  <a:lnTo>
                    <a:pt x="215607" y="370694"/>
                  </a:lnTo>
                  <a:lnTo>
                    <a:pt x="191841" y="408018"/>
                  </a:lnTo>
                  <a:lnTo>
                    <a:pt x="170806" y="447131"/>
                  </a:lnTo>
                  <a:lnTo>
                    <a:pt x="152638" y="487896"/>
                  </a:lnTo>
                  <a:lnTo>
                    <a:pt x="137470" y="530180"/>
                  </a:lnTo>
                  <a:lnTo>
                    <a:pt x="125439" y="573847"/>
                  </a:lnTo>
                  <a:lnTo>
                    <a:pt x="116678" y="618763"/>
                  </a:lnTo>
                  <a:lnTo>
                    <a:pt x="111322" y="664793"/>
                  </a:lnTo>
                  <a:lnTo>
                    <a:pt x="109507" y="711802"/>
                  </a:lnTo>
                  <a:lnTo>
                    <a:pt x="111322" y="758811"/>
                  </a:lnTo>
                  <a:lnTo>
                    <a:pt x="116678" y="804840"/>
                  </a:lnTo>
                  <a:lnTo>
                    <a:pt x="125439" y="849756"/>
                  </a:lnTo>
                  <a:lnTo>
                    <a:pt x="137470" y="893423"/>
                  </a:lnTo>
                  <a:lnTo>
                    <a:pt x="152638" y="935707"/>
                  </a:lnTo>
                  <a:lnTo>
                    <a:pt x="170806" y="976473"/>
                  </a:lnTo>
                  <a:lnTo>
                    <a:pt x="191841" y="1015585"/>
                  </a:lnTo>
                  <a:lnTo>
                    <a:pt x="215607" y="1052910"/>
                  </a:lnTo>
                  <a:lnTo>
                    <a:pt x="241970" y="1088311"/>
                  </a:lnTo>
                  <a:lnTo>
                    <a:pt x="270795" y="1121656"/>
                  </a:lnTo>
                  <a:lnTo>
                    <a:pt x="301947" y="1152808"/>
                  </a:lnTo>
                  <a:lnTo>
                    <a:pt x="335292" y="1181633"/>
                  </a:lnTo>
                  <a:lnTo>
                    <a:pt x="370694" y="1207996"/>
                  </a:lnTo>
                  <a:lnTo>
                    <a:pt x="408018" y="1231762"/>
                  </a:lnTo>
                  <a:lnTo>
                    <a:pt x="447130" y="1252797"/>
                  </a:lnTo>
                  <a:lnTo>
                    <a:pt x="487896" y="1270966"/>
                  </a:lnTo>
                  <a:lnTo>
                    <a:pt x="530180" y="1286133"/>
                  </a:lnTo>
                  <a:lnTo>
                    <a:pt x="573847" y="1298165"/>
                  </a:lnTo>
                  <a:lnTo>
                    <a:pt x="618763" y="1306926"/>
                  </a:lnTo>
                  <a:lnTo>
                    <a:pt x="664792" y="1312281"/>
                  </a:lnTo>
                  <a:lnTo>
                    <a:pt x="711801" y="1314096"/>
                  </a:lnTo>
                  <a:lnTo>
                    <a:pt x="1089941" y="1314096"/>
                  </a:lnTo>
                  <a:lnTo>
                    <a:pt x="1069933" y="1326669"/>
                  </a:lnTo>
                  <a:lnTo>
                    <a:pt x="1029608" y="1348534"/>
                  </a:lnTo>
                  <a:lnTo>
                    <a:pt x="987796" y="1367823"/>
                  </a:lnTo>
                  <a:lnTo>
                    <a:pt x="944605" y="1384431"/>
                  </a:lnTo>
                  <a:lnTo>
                    <a:pt x="900145" y="1398255"/>
                  </a:lnTo>
                  <a:lnTo>
                    <a:pt x="854525" y="1409188"/>
                  </a:lnTo>
                  <a:lnTo>
                    <a:pt x="807855" y="1417127"/>
                  </a:lnTo>
                  <a:lnTo>
                    <a:pt x="760244" y="1421967"/>
                  </a:lnTo>
                  <a:lnTo>
                    <a:pt x="711801" y="1423604"/>
                  </a:lnTo>
                  <a:close/>
                </a:path>
                <a:path w="1423670" h="1423670">
                  <a:moveTo>
                    <a:pt x="1089941" y="1314096"/>
                  </a:moveTo>
                  <a:lnTo>
                    <a:pt x="711801" y="1314096"/>
                  </a:lnTo>
                  <a:lnTo>
                    <a:pt x="758810" y="1312281"/>
                  </a:lnTo>
                  <a:lnTo>
                    <a:pt x="804840" y="1306926"/>
                  </a:lnTo>
                  <a:lnTo>
                    <a:pt x="849756" y="1298165"/>
                  </a:lnTo>
                  <a:lnTo>
                    <a:pt x="893423" y="1286133"/>
                  </a:lnTo>
                  <a:lnTo>
                    <a:pt x="935707" y="1270966"/>
                  </a:lnTo>
                  <a:lnTo>
                    <a:pt x="976473" y="1252797"/>
                  </a:lnTo>
                  <a:lnTo>
                    <a:pt x="1015585" y="1231762"/>
                  </a:lnTo>
                  <a:lnTo>
                    <a:pt x="1052909" y="1207996"/>
                  </a:lnTo>
                  <a:lnTo>
                    <a:pt x="1088311" y="1181633"/>
                  </a:lnTo>
                  <a:lnTo>
                    <a:pt x="1121656" y="1152808"/>
                  </a:lnTo>
                  <a:lnTo>
                    <a:pt x="1152808" y="1121656"/>
                  </a:lnTo>
                  <a:lnTo>
                    <a:pt x="1181633" y="1088311"/>
                  </a:lnTo>
                  <a:lnTo>
                    <a:pt x="1207996" y="1052910"/>
                  </a:lnTo>
                  <a:lnTo>
                    <a:pt x="1231762" y="1015585"/>
                  </a:lnTo>
                  <a:lnTo>
                    <a:pt x="1252797" y="976473"/>
                  </a:lnTo>
                  <a:lnTo>
                    <a:pt x="1270965" y="935707"/>
                  </a:lnTo>
                  <a:lnTo>
                    <a:pt x="1286133" y="893423"/>
                  </a:lnTo>
                  <a:lnTo>
                    <a:pt x="1298165" y="849756"/>
                  </a:lnTo>
                  <a:lnTo>
                    <a:pt x="1306925" y="804840"/>
                  </a:lnTo>
                  <a:lnTo>
                    <a:pt x="1312281" y="758811"/>
                  </a:lnTo>
                  <a:lnTo>
                    <a:pt x="1314096" y="711793"/>
                  </a:lnTo>
                  <a:lnTo>
                    <a:pt x="1312281" y="664793"/>
                  </a:lnTo>
                  <a:lnTo>
                    <a:pt x="1306925" y="618763"/>
                  </a:lnTo>
                  <a:lnTo>
                    <a:pt x="1298165" y="573847"/>
                  </a:lnTo>
                  <a:lnTo>
                    <a:pt x="1286133" y="530180"/>
                  </a:lnTo>
                  <a:lnTo>
                    <a:pt x="1270965" y="487896"/>
                  </a:lnTo>
                  <a:lnTo>
                    <a:pt x="1252797" y="447131"/>
                  </a:lnTo>
                  <a:lnTo>
                    <a:pt x="1231762" y="408018"/>
                  </a:lnTo>
                  <a:lnTo>
                    <a:pt x="1207996" y="370694"/>
                  </a:lnTo>
                  <a:lnTo>
                    <a:pt x="1181633" y="335292"/>
                  </a:lnTo>
                  <a:lnTo>
                    <a:pt x="1152808" y="301948"/>
                  </a:lnTo>
                  <a:lnTo>
                    <a:pt x="1121656" y="270796"/>
                  </a:lnTo>
                  <a:lnTo>
                    <a:pt x="1088311" y="241971"/>
                  </a:lnTo>
                  <a:lnTo>
                    <a:pt x="1052909" y="215608"/>
                  </a:lnTo>
                  <a:lnTo>
                    <a:pt x="1015585" y="191841"/>
                  </a:lnTo>
                  <a:lnTo>
                    <a:pt x="976473" y="170807"/>
                  </a:lnTo>
                  <a:lnTo>
                    <a:pt x="935707" y="152638"/>
                  </a:lnTo>
                  <a:lnTo>
                    <a:pt x="893423" y="137471"/>
                  </a:lnTo>
                  <a:lnTo>
                    <a:pt x="849756" y="125439"/>
                  </a:lnTo>
                  <a:lnTo>
                    <a:pt x="804840" y="116678"/>
                  </a:lnTo>
                  <a:lnTo>
                    <a:pt x="758810" y="111323"/>
                  </a:lnTo>
                  <a:lnTo>
                    <a:pt x="711801" y="109508"/>
                  </a:lnTo>
                  <a:lnTo>
                    <a:pt x="1089941" y="109508"/>
                  </a:lnTo>
                  <a:lnTo>
                    <a:pt x="1145683" y="147975"/>
                  </a:lnTo>
                  <a:lnTo>
                    <a:pt x="1180889" y="176941"/>
                  </a:lnTo>
                  <a:lnTo>
                    <a:pt x="1214170" y="208065"/>
                  </a:lnTo>
                  <a:lnTo>
                    <a:pt x="1245416" y="241242"/>
                  </a:lnTo>
                  <a:lnTo>
                    <a:pt x="1274519" y="276368"/>
                  </a:lnTo>
                  <a:lnTo>
                    <a:pt x="1301370" y="313338"/>
                  </a:lnTo>
                  <a:lnTo>
                    <a:pt x="1325858" y="352048"/>
                  </a:lnTo>
                  <a:lnTo>
                    <a:pt x="1347874" y="392392"/>
                  </a:lnTo>
                  <a:lnTo>
                    <a:pt x="1367310" y="434267"/>
                  </a:lnTo>
                  <a:lnTo>
                    <a:pt x="1384055" y="477568"/>
                  </a:lnTo>
                  <a:lnTo>
                    <a:pt x="1398001" y="522191"/>
                  </a:lnTo>
                  <a:lnTo>
                    <a:pt x="1409038" y="568030"/>
                  </a:lnTo>
                  <a:lnTo>
                    <a:pt x="1417057" y="614981"/>
                  </a:lnTo>
                  <a:lnTo>
                    <a:pt x="1421949" y="662940"/>
                  </a:lnTo>
                  <a:lnTo>
                    <a:pt x="1423603" y="711802"/>
                  </a:lnTo>
                  <a:lnTo>
                    <a:pt x="1421949" y="760664"/>
                  </a:lnTo>
                  <a:lnTo>
                    <a:pt x="1417057" y="808623"/>
                  </a:lnTo>
                  <a:lnTo>
                    <a:pt x="1409038" y="855574"/>
                  </a:lnTo>
                  <a:lnTo>
                    <a:pt x="1398001" y="901413"/>
                  </a:lnTo>
                  <a:lnTo>
                    <a:pt x="1384055" y="946035"/>
                  </a:lnTo>
                  <a:lnTo>
                    <a:pt x="1367310" y="989336"/>
                  </a:lnTo>
                  <a:lnTo>
                    <a:pt x="1347874" y="1031211"/>
                  </a:lnTo>
                  <a:lnTo>
                    <a:pt x="1325858" y="1071556"/>
                  </a:lnTo>
                  <a:lnTo>
                    <a:pt x="1301370" y="1110265"/>
                  </a:lnTo>
                  <a:lnTo>
                    <a:pt x="1274519" y="1147235"/>
                  </a:lnTo>
                  <a:lnTo>
                    <a:pt x="1245416" y="1182361"/>
                  </a:lnTo>
                  <a:lnTo>
                    <a:pt x="1214170" y="1215539"/>
                  </a:lnTo>
                  <a:lnTo>
                    <a:pt x="1180889" y="1246662"/>
                  </a:lnTo>
                  <a:lnTo>
                    <a:pt x="1145683" y="1275628"/>
                  </a:lnTo>
                  <a:lnTo>
                    <a:pt x="1108661" y="1302332"/>
                  </a:lnTo>
                  <a:lnTo>
                    <a:pt x="1089941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20777" y="4997105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5" h="1204595">
                  <a:moveTo>
                    <a:pt x="602294" y="1204588"/>
                  </a:moveTo>
                  <a:lnTo>
                    <a:pt x="555285" y="1202773"/>
                  </a:lnTo>
                  <a:lnTo>
                    <a:pt x="509255" y="1197417"/>
                  </a:lnTo>
                  <a:lnTo>
                    <a:pt x="464339" y="1188657"/>
                  </a:lnTo>
                  <a:lnTo>
                    <a:pt x="420672" y="1176625"/>
                  </a:lnTo>
                  <a:lnTo>
                    <a:pt x="378388" y="1161457"/>
                  </a:lnTo>
                  <a:lnTo>
                    <a:pt x="337623" y="1143289"/>
                  </a:lnTo>
                  <a:lnTo>
                    <a:pt x="298510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1"/>
                  </a:lnTo>
                  <a:lnTo>
                    <a:pt x="82333" y="906077"/>
                  </a:lnTo>
                  <a:lnTo>
                    <a:pt x="61298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8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0" y="82333"/>
                  </a:lnTo>
                  <a:lnTo>
                    <a:pt x="337623" y="61298"/>
                  </a:lnTo>
                  <a:lnTo>
                    <a:pt x="378388" y="43130"/>
                  </a:lnTo>
                  <a:lnTo>
                    <a:pt x="420672" y="27962"/>
                  </a:lnTo>
                  <a:lnTo>
                    <a:pt x="464339" y="15931"/>
                  </a:lnTo>
                  <a:lnTo>
                    <a:pt x="509255" y="7170"/>
                  </a:lnTo>
                  <a:lnTo>
                    <a:pt x="555285" y="1815"/>
                  </a:lnTo>
                  <a:lnTo>
                    <a:pt x="602294" y="0"/>
                  </a:lnTo>
                  <a:lnTo>
                    <a:pt x="649302" y="1815"/>
                  </a:lnTo>
                  <a:lnTo>
                    <a:pt x="695332" y="7170"/>
                  </a:lnTo>
                  <a:lnTo>
                    <a:pt x="740248" y="15931"/>
                  </a:lnTo>
                  <a:lnTo>
                    <a:pt x="783916" y="27962"/>
                  </a:lnTo>
                  <a:lnTo>
                    <a:pt x="826199" y="43130"/>
                  </a:lnTo>
                  <a:lnTo>
                    <a:pt x="866965" y="61298"/>
                  </a:lnTo>
                  <a:lnTo>
                    <a:pt x="906077" y="82333"/>
                  </a:lnTo>
                  <a:lnTo>
                    <a:pt x="943402" y="106100"/>
                  </a:lnTo>
                  <a:lnTo>
                    <a:pt x="978804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4" y="298510"/>
                  </a:lnTo>
                  <a:lnTo>
                    <a:pt x="1143289" y="337623"/>
                  </a:lnTo>
                  <a:lnTo>
                    <a:pt x="1161458" y="378388"/>
                  </a:lnTo>
                  <a:lnTo>
                    <a:pt x="1176625" y="420672"/>
                  </a:lnTo>
                  <a:lnTo>
                    <a:pt x="1188657" y="464339"/>
                  </a:lnTo>
                  <a:lnTo>
                    <a:pt x="1197418" y="509255"/>
                  </a:lnTo>
                  <a:lnTo>
                    <a:pt x="1202773" y="555285"/>
                  </a:lnTo>
                  <a:lnTo>
                    <a:pt x="1204588" y="602290"/>
                  </a:lnTo>
                  <a:lnTo>
                    <a:pt x="1202773" y="649302"/>
                  </a:lnTo>
                  <a:lnTo>
                    <a:pt x="1197418" y="695332"/>
                  </a:lnTo>
                  <a:lnTo>
                    <a:pt x="1188657" y="740248"/>
                  </a:lnTo>
                  <a:lnTo>
                    <a:pt x="1176625" y="783915"/>
                  </a:lnTo>
                  <a:lnTo>
                    <a:pt x="1161458" y="826199"/>
                  </a:lnTo>
                  <a:lnTo>
                    <a:pt x="1143289" y="866965"/>
                  </a:lnTo>
                  <a:lnTo>
                    <a:pt x="1122254" y="906077"/>
                  </a:lnTo>
                  <a:lnTo>
                    <a:pt x="1098488" y="943401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4" y="1072125"/>
                  </a:lnTo>
                  <a:lnTo>
                    <a:pt x="943402" y="1098488"/>
                  </a:lnTo>
                  <a:lnTo>
                    <a:pt x="906077" y="1122254"/>
                  </a:lnTo>
                  <a:lnTo>
                    <a:pt x="866965" y="1143289"/>
                  </a:lnTo>
                  <a:lnTo>
                    <a:pt x="826199" y="1161457"/>
                  </a:lnTo>
                  <a:lnTo>
                    <a:pt x="783916" y="1176625"/>
                  </a:lnTo>
                  <a:lnTo>
                    <a:pt x="740248" y="1188657"/>
                  </a:lnTo>
                  <a:lnTo>
                    <a:pt x="695332" y="1197417"/>
                  </a:lnTo>
                  <a:lnTo>
                    <a:pt x="649302" y="1202773"/>
                  </a:lnTo>
                  <a:lnTo>
                    <a:pt x="602294" y="1204588"/>
                  </a:lnTo>
                  <a:close/>
                </a:path>
              </a:pathLst>
            </a:custGeom>
            <a:solidFill>
              <a:srgbClr val="FFA2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058555" y="4887597"/>
            <a:ext cx="1423670" cy="1423670"/>
            <a:chOff x="7058555" y="4887597"/>
            <a:chExt cx="1423670" cy="1423670"/>
          </a:xfrm>
        </p:grpSpPr>
        <p:sp>
          <p:nvSpPr>
            <p:cNvPr id="12" name="object 12"/>
            <p:cNvSpPr/>
            <p:nvPr/>
          </p:nvSpPr>
          <p:spPr>
            <a:xfrm>
              <a:off x="7058555" y="4887597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802" y="1423604"/>
                  </a:moveTo>
                  <a:lnTo>
                    <a:pt x="662940" y="1421967"/>
                  </a:lnTo>
                  <a:lnTo>
                    <a:pt x="614981" y="1417127"/>
                  </a:lnTo>
                  <a:lnTo>
                    <a:pt x="568029" y="1409188"/>
                  </a:lnTo>
                  <a:lnTo>
                    <a:pt x="522190" y="1398255"/>
                  </a:lnTo>
                  <a:lnTo>
                    <a:pt x="477568" y="1384431"/>
                  </a:lnTo>
                  <a:lnTo>
                    <a:pt x="434267" y="1367823"/>
                  </a:lnTo>
                  <a:lnTo>
                    <a:pt x="392392" y="1348534"/>
                  </a:lnTo>
                  <a:lnTo>
                    <a:pt x="352047" y="1326669"/>
                  </a:lnTo>
                  <a:lnTo>
                    <a:pt x="313338" y="1302332"/>
                  </a:lnTo>
                  <a:lnTo>
                    <a:pt x="276367" y="1275628"/>
                  </a:lnTo>
                  <a:lnTo>
                    <a:pt x="241242" y="1246662"/>
                  </a:lnTo>
                  <a:lnTo>
                    <a:pt x="208064" y="1215539"/>
                  </a:lnTo>
                  <a:lnTo>
                    <a:pt x="176940" y="1182361"/>
                  </a:lnTo>
                  <a:lnTo>
                    <a:pt x="147974" y="1147235"/>
                  </a:lnTo>
                  <a:lnTo>
                    <a:pt x="121271" y="1110265"/>
                  </a:lnTo>
                  <a:lnTo>
                    <a:pt x="96934" y="1071556"/>
                  </a:lnTo>
                  <a:lnTo>
                    <a:pt x="75069" y="1031211"/>
                  </a:lnTo>
                  <a:lnTo>
                    <a:pt x="55780" y="989336"/>
                  </a:lnTo>
                  <a:lnTo>
                    <a:pt x="39171" y="946035"/>
                  </a:lnTo>
                  <a:lnTo>
                    <a:pt x="25348" y="901413"/>
                  </a:lnTo>
                  <a:lnTo>
                    <a:pt x="14415" y="855574"/>
                  </a:lnTo>
                  <a:lnTo>
                    <a:pt x="6476" y="808623"/>
                  </a:lnTo>
                  <a:lnTo>
                    <a:pt x="1636" y="760664"/>
                  </a:lnTo>
                  <a:lnTo>
                    <a:pt x="0" y="711790"/>
                  </a:lnTo>
                  <a:lnTo>
                    <a:pt x="1636" y="662940"/>
                  </a:lnTo>
                  <a:lnTo>
                    <a:pt x="6476" y="614981"/>
                  </a:lnTo>
                  <a:lnTo>
                    <a:pt x="14415" y="568030"/>
                  </a:lnTo>
                  <a:lnTo>
                    <a:pt x="25348" y="522191"/>
                  </a:lnTo>
                  <a:lnTo>
                    <a:pt x="39171" y="477568"/>
                  </a:lnTo>
                  <a:lnTo>
                    <a:pt x="55780" y="434267"/>
                  </a:lnTo>
                  <a:lnTo>
                    <a:pt x="75069" y="392392"/>
                  </a:lnTo>
                  <a:lnTo>
                    <a:pt x="96934" y="352048"/>
                  </a:lnTo>
                  <a:lnTo>
                    <a:pt x="121271" y="313338"/>
                  </a:lnTo>
                  <a:lnTo>
                    <a:pt x="147974" y="276368"/>
                  </a:lnTo>
                  <a:lnTo>
                    <a:pt x="176940" y="241242"/>
                  </a:lnTo>
                  <a:lnTo>
                    <a:pt x="208064" y="208065"/>
                  </a:lnTo>
                  <a:lnTo>
                    <a:pt x="241242" y="176941"/>
                  </a:lnTo>
                  <a:lnTo>
                    <a:pt x="276367" y="147975"/>
                  </a:lnTo>
                  <a:lnTo>
                    <a:pt x="313338" y="121271"/>
                  </a:lnTo>
                  <a:lnTo>
                    <a:pt x="352047" y="96934"/>
                  </a:lnTo>
                  <a:lnTo>
                    <a:pt x="392392" y="75069"/>
                  </a:lnTo>
                  <a:lnTo>
                    <a:pt x="434267" y="55780"/>
                  </a:lnTo>
                  <a:lnTo>
                    <a:pt x="477568" y="39172"/>
                  </a:lnTo>
                  <a:lnTo>
                    <a:pt x="522190" y="25349"/>
                  </a:lnTo>
                  <a:lnTo>
                    <a:pt x="568029" y="14415"/>
                  </a:lnTo>
                  <a:lnTo>
                    <a:pt x="614981" y="6476"/>
                  </a:lnTo>
                  <a:lnTo>
                    <a:pt x="662940" y="1636"/>
                  </a:lnTo>
                  <a:lnTo>
                    <a:pt x="711802" y="0"/>
                  </a:lnTo>
                  <a:lnTo>
                    <a:pt x="760244" y="1636"/>
                  </a:lnTo>
                  <a:lnTo>
                    <a:pt x="807856" y="6476"/>
                  </a:lnTo>
                  <a:lnTo>
                    <a:pt x="854526" y="14415"/>
                  </a:lnTo>
                  <a:lnTo>
                    <a:pt x="900145" y="25349"/>
                  </a:lnTo>
                  <a:lnTo>
                    <a:pt x="944605" y="39172"/>
                  </a:lnTo>
                  <a:lnTo>
                    <a:pt x="987796" y="55780"/>
                  </a:lnTo>
                  <a:lnTo>
                    <a:pt x="1029608" y="75069"/>
                  </a:lnTo>
                  <a:lnTo>
                    <a:pt x="1069933" y="96934"/>
                  </a:lnTo>
                  <a:lnTo>
                    <a:pt x="1089942" y="109508"/>
                  </a:lnTo>
                  <a:lnTo>
                    <a:pt x="711802" y="109508"/>
                  </a:lnTo>
                  <a:lnTo>
                    <a:pt x="664793" y="111323"/>
                  </a:lnTo>
                  <a:lnTo>
                    <a:pt x="618763" y="116678"/>
                  </a:lnTo>
                  <a:lnTo>
                    <a:pt x="573847" y="125439"/>
                  </a:lnTo>
                  <a:lnTo>
                    <a:pt x="530180" y="137471"/>
                  </a:lnTo>
                  <a:lnTo>
                    <a:pt x="487896" y="152638"/>
                  </a:lnTo>
                  <a:lnTo>
                    <a:pt x="447130" y="170807"/>
                  </a:lnTo>
                  <a:lnTo>
                    <a:pt x="408018" y="191841"/>
                  </a:lnTo>
                  <a:lnTo>
                    <a:pt x="370693" y="215608"/>
                  </a:lnTo>
                  <a:lnTo>
                    <a:pt x="335292" y="241971"/>
                  </a:lnTo>
                  <a:lnTo>
                    <a:pt x="301947" y="270796"/>
                  </a:lnTo>
                  <a:lnTo>
                    <a:pt x="270795" y="301948"/>
                  </a:lnTo>
                  <a:lnTo>
                    <a:pt x="241970" y="335292"/>
                  </a:lnTo>
                  <a:lnTo>
                    <a:pt x="215607" y="370694"/>
                  </a:lnTo>
                  <a:lnTo>
                    <a:pt x="191841" y="408018"/>
                  </a:lnTo>
                  <a:lnTo>
                    <a:pt x="170806" y="447131"/>
                  </a:lnTo>
                  <a:lnTo>
                    <a:pt x="152637" y="487896"/>
                  </a:lnTo>
                  <a:lnTo>
                    <a:pt x="137470" y="530180"/>
                  </a:lnTo>
                  <a:lnTo>
                    <a:pt x="125438" y="573847"/>
                  </a:lnTo>
                  <a:lnTo>
                    <a:pt x="116677" y="618763"/>
                  </a:lnTo>
                  <a:lnTo>
                    <a:pt x="111322" y="664793"/>
                  </a:lnTo>
                  <a:lnTo>
                    <a:pt x="109507" y="711802"/>
                  </a:lnTo>
                  <a:lnTo>
                    <a:pt x="111322" y="758811"/>
                  </a:lnTo>
                  <a:lnTo>
                    <a:pt x="116677" y="804840"/>
                  </a:lnTo>
                  <a:lnTo>
                    <a:pt x="125438" y="849756"/>
                  </a:lnTo>
                  <a:lnTo>
                    <a:pt x="137470" y="893423"/>
                  </a:lnTo>
                  <a:lnTo>
                    <a:pt x="152637" y="935707"/>
                  </a:lnTo>
                  <a:lnTo>
                    <a:pt x="170806" y="976473"/>
                  </a:lnTo>
                  <a:lnTo>
                    <a:pt x="191841" y="1015585"/>
                  </a:lnTo>
                  <a:lnTo>
                    <a:pt x="215607" y="1052910"/>
                  </a:lnTo>
                  <a:lnTo>
                    <a:pt x="241970" y="1088311"/>
                  </a:lnTo>
                  <a:lnTo>
                    <a:pt x="270795" y="1121656"/>
                  </a:lnTo>
                  <a:lnTo>
                    <a:pt x="301947" y="1152808"/>
                  </a:lnTo>
                  <a:lnTo>
                    <a:pt x="335292" y="1181633"/>
                  </a:lnTo>
                  <a:lnTo>
                    <a:pt x="370693" y="1207996"/>
                  </a:lnTo>
                  <a:lnTo>
                    <a:pt x="408018" y="1231762"/>
                  </a:lnTo>
                  <a:lnTo>
                    <a:pt x="447130" y="1252797"/>
                  </a:lnTo>
                  <a:lnTo>
                    <a:pt x="487896" y="1270966"/>
                  </a:lnTo>
                  <a:lnTo>
                    <a:pt x="530180" y="1286133"/>
                  </a:lnTo>
                  <a:lnTo>
                    <a:pt x="573847" y="1298165"/>
                  </a:lnTo>
                  <a:lnTo>
                    <a:pt x="618763" y="1306926"/>
                  </a:lnTo>
                  <a:lnTo>
                    <a:pt x="664793" y="1312281"/>
                  </a:lnTo>
                  <a:lnTo>
                    <a:pt x="711802" y="1314096"/>
                  </a:lnTo>
                  <a:lnTo>
                    <a:pt x="1089941" y="1314096"/>
                  </a:lnTo>
                  <a:lnTo>
                    <a:pt x="1069933" y="1326669"/>
                  </a:lnTo>
                  <a:lnTo>
                    <a:pt x="1029608" y="1348534"/>
                  </a:lnTo>
                  <a:lnTo>
                    <a:pt x="987796" y="1367823"/>
                  </a:lnTo>
                  <a:lnTo>
                    <a:pt x="944605" y="1384431"/>
                  </a:lnTo>
                  <a:lnTo>
                    <a:pt x="900145" y="1398255"/>
                  </a:lnTo>
                  <a:lnTo>
                    <a:pt x="854526" y="1409188"/>
                  </a:lnTo>
                  <a:lnTo>
                    <a:pt x="807856" y="1417127"/>
                  </a:lnTo>
                  <a:lnTo>
                    <a:pt x="760244" y="1421967"/>
                  </a:lnTo>
                  <a:lnTo>
                    <a:pt x="711802" y="1423604"/>
                  </a:lnTo>
                  <a:close/>
                </a:path>
                <a:path w="1423670" h="1423670">
                  <a:moveTo>
                    <a:pt x="1089941" y="1314096"/>
                  </a:moveTo>
                  <a:lnTo>
                    <a:pt x="711802" y="1314096"/>
                  </a:lnTo>
                  <a:lnTo>
                    <a:pt x="758810" y="1312281"/>
                  </a:lnTo>
                  <a:lnTo>
                    <a:pt x="804840" y="1306926"/>
                  </a:lnTo>
                  <a:lnTo>
                    <a:pt x="849756" y="1298165"/>
                  </a:lnTo>
                  <a:lnTo>
                    <a:pt x="893423" y="1286133"/>
                  </a:lnTo>
                  <a:lnTo>
                    <a:pt x="935707" y="1270966"/>
                  </a:lnTo>
                  <a:lnTo>
                    <a:pt x="976472" y="1252797"/>
                  </a:lnTo>
                  <a:lnTo>
                    <a:pt x="1015585" y="1231762"/>
                  </a:lnTo>
                  <a:lnTo>
                    <a:pt x="1052909" y="1207996"/>
                  </a:lnTo>
                  <a:lnTo>
                    <a:pt x="1088311" y="1181633"/>
                  </a:lnTo>
                  <a:lnTo>
                    <a:pt x="1121656" y="1152808"/>
                  </a:lnTo>
                  <a:lnTo>
                    <a:pt x="1152808" y="1121656"/>
                  </a:lnTo>
                  <a:lnTo>
                    <a:pt x="1181633" y="1088311"/>
                  </a:lnTo>
                  <a:lnTo>
                    <a:pt x="1207996" y="1052910"/>
                  </a:lnTo>
                  <a:lnTo>
                    <a:pt x="1231762" y="1015585"/>
                  </a:lnTo>
                  <a:lnTo>
                    <a:pt x="1252797" y="976473"/>
                  </a:lnTo>
                  <a:lnTo>
                    <a:pt x="1270965" y="935707"/>
                  </a:lnTo>
                  <a:lnTo>
                    <a:pt x="1286133" y="893423"/>
                  </a:lnTo>
                  <a:lnTo>
                    <a:pt x="1298164" y="849756"/>
                  </a:lnTo>
                  <a:lnTo>
                    <a:pt x="1306925" y="804840"/>
                  </a:lnTo>
                  <a:lnTo>
                    <a:pt x="1312281" y="758811"/>
                  </a:lnTo>
                  <a:lnTo>
                    <a:pt x="1314095" y="711790"/>
                  </a:lnTo>
                  <a:lnTo>
                    <a:pt x="1312281" y="664793"/>
                  </a:lnTo>
                  <a:lnTo>
                    <a:pt x="1306925" y="618763"/>
                  </a:lnTo>
                  <a:lnTo>
                    <a:pt x="1298164" y="573847"/>
                  </a:lnTo>
                  <a:lnTo>
                    <a:pt x="1286133" y="530180"/>
                  </a:lnTo>
                  <a:lnTo>
                    <a:pt x="1270965" y="487896"/>
                  </a:lnTo>
                  <a:lnTo>
                    <a:pt x="1252797" y="447131"/>
                  </a:lnTo>
                  <a:lnTo>
                    <a:pt x="1231762" y="408018"/>
                  </a:lnTo>
                  <a:lnTo>
                    <a:pt x="1207996" y="370694"/>
                  </a:lnTo>
                  <a:lnTo>
                    <a:pt x="1181633" y="335292"/>
                  </a:lnTo>
                  <a:lnTo>
                    <a:pt x="1152808" y="301948"/>
                  </a:lnTo>
                  <a:lnTo>
                    <a:pt x="1121656" y="270796"/>
                  </a:lnTo>
                  <a:lnTo>
                    <a:pt x="1088311" y="241971"/>
                  </a:lnTo>
                  <a:lnTo>
                    <a:pt x="1052909" y="215608"/>
                  </a:lnTo>
                  <a:lnTo>
                    <a:pt x="1015585" y="191841"/>
                  </a:lnTo>
                  <a:lnTo>
                    <a:pt x="976472" y="170807"/>
                  </a:lnTo>
                  <a:lnTo>
                    <a:pt x="935707" y="152638"/>
                  </a:lnTo>
                  <a:lnTo>
                    <a:pt x="893423" y="137471"/>
                  </a:lnTo>
                  <a:lnTo>
                    <a:pt x="849756" y="125439"/>
                  </a:lnTo>
                  <a:lnTo>
                    <a:pt x="804840" y="116678"/>
                  </a:lnTo>
                  <a:lnTo>
                    <a:pt x="758810" y="111323"/>
                  </a:lnTo>
                  <a:lnTo>
                    <a:pt x="711802" y="109508"/>
                  </a:lnTo>
                  <a:lnTo>
                    <a:pt x="1089942" y="109508"/>
                  </a:lnTo>
                  <a:lnTo>
                    <a:pt x="1145683" y="147975"/>
                  </a:lnTo>
                  <a:lnTo>
                    <a:pt x="1180889" y="176941"/>
                  </a:lnTo>
                  <a:lnTo>
                    <a:pt x="1214170" y="208065"/>
                  </a:lnTo>
                  <a:lnTo>
                    <a:pt x="1245416" y="241242"/>
                  </a:lnTo>
                  <a:lnTo>
                    <a:pt x="1274519" y="276368"/>
                  </a:lnTo>
                  <a:lnTo>
                    <a:pt x="1301370" y="313338"/>
                  </a:lnTo>
                  <a:lnTo>
                    <a:pt x="1325857" y="352048"/>
                  </a:lnTo>
                  <a:lnTo>
                    <a:pt x="1347874" y="392392"/>
                  </a:lnTo>
                  <a:lnTo>
                    <a:pt x="1367310" y="434267"/>
                  </a:lnTo>
                  <a:lnTo>
                    <a:pt x="1384055" y="477568"/>
                  </a:lnTo>
                  <a:lnTo>
                    <a:pt x="1398001" y="522191"/>
                  </a:lnTo>
                  <a:lnTo>
                    <a:pt x="1409038" y="568030"/>
                  </a:lnTo>
                  <a:lnTo>
                    <a:pt x="1417057" y="614981"/>
                  </a:lnTo>
                  <a:lnTo>
                    <a:pt x="1421949" y="662940"/>
                  </a:lnTo>
                  <a:lnTo>
                    <a:pt x="1423603" y="711802"/>
                  </a:lnTo>
                  <a:lnTo>
                    <a:pt x="1421949" y="760664"/>
                  </a:lnTo>
                  <a:lnTo>
                    <a:pt x="1417057" y="808623"/>
                  </a:lnTo>
                  <a:lnTo>
                    <a:pt x="1409038" y="855574"/>
                  </a:lnTo>
                  <a:lnTo>
                    <a:pt x="1398001" y="901413"/>
                  </a:lnTo>
                  <a:lnTo>
                    <a:pt x="1384055" y="946035"/>
                  </a:lnTo>
                  <a:lnTo>
                    <a:pt x="1367310" y="989336"/>
                  </a:lnTo>
                  <a:lnTo>
                    <a:pt x="1347874" y="1031211"/>
                  </a:lnTo>
                  <a:lnTo>
                    <a:pt x="1325857" y="1071556"/>
                  </a:lnTo>
                  <a:lnTo>
                    <a:pt x="1301370" y="1110265"/>
                  </a:lnTo>
                  <a:lnTo>
                    <a:pt x="1274519" y="1147235"/>
                  </a:lnTo>
                  <a:lnTo>
                    <a:pt x="1245416" y="1182361"/>
                  </a:lnTo>
                  <a:lnTo>
                    <a:pt x="1214170" y="1215539"/>
                  </a:lnTo>
                  <a:lnTo>
                    <a:pt x="1180889" y="1246662"/>
                  </a:lnTo>
                  <a:lnTo>
                    <a:pt x="1145683" y="1275628"/>
                  </a:lnTo>
                  <a:lnTo>
                    <a:pt x="1108661" y="1302332"/>
                  </a:lnTo>
                  <a:lnTo>
                    <a:pt x="1089941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062" y="4997105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5" h="1204595">
                  <a:moveTo>
                    <a:pt x="602294" y="1204588"/>
                  </a:moveTo>
                  <a:lnTo>
                    <a:pt x="555285" y="1202773"/>
                  </a:lnTo>
                  <a:lnTo>
                    <a:pt x="509255" y="1197417"/>
                  </a:lnTo>
                  <a:lnTo>
                    <a:pt x="464339" y="1188657"/>
                  </a:lnTo>
                  <a:lnTo>
                    <a:pt x="420672" y="1176625"/>
                  </a:lnTo>
                  <a:lnTo>
                    <a:pt x="378388" y="1161457"/>
                  </a:lnTo>
                  <a:lnTo>
                    <a:pt x="337623" y="1143289"/>
                  </a:lnTo>
                  <a:lnTo>
                    <a:pt x="298510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1"/>
                  </a:lnTo>
                  <a:lnTo>
                    <a:pt x="82333" y="906077"/>
                  </a:lnTo>
                  <a:lnTo>
                    <a:pt x="61298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8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0" y="82333"/>
                  </a:lnTo>
                  <a:lnTo>
                    <a:pt x="337623" y="61298"/>
                  </a:lnTo>
                  <a:lnTo>
                    <a:pt x="378388" y="43130"/>
                  </a:lnTo>
                  <a:lnTo>
                    <a:pt x="420672" y="27962"/>
                  </a:lnTo>
                  <a:lnTo>
                    <a:pt x="464339" y="15931"/>
                  </a:lnTo>
                  <a:lnTo>
                    <a:pt x="509255" y="7170"/>
                  </a:lnTo>
                  <a:lnTo>
                    <a:pt x="555285" y="1815"/>
                  </a:lnTo>
                  <a:lnTo>
                    <a:pt x="602294" y="0"/>
                  </a:lnTo>
                  <a:lnTo>
                    <a:pt x="649303" y="1815"/>
                  </a:lnTo>
                  <a:lnTo>
                    <a:pt x="695333" y="7170"/>
                  </a:lnTo>
                  <a:lnTo>
                    <a:pt x="740249" y="15931"/>
                  </a:lnTo>
                  <a:lnTo>
                    <a:pt x="783916" y="27962"/>
                  </a:lnTo>
                  <a:lnTo>
                    <a:pt x="826200" y="43130"/>
                  </a:lnTo>
                  <a:lnTo>
                    <a:pt x="866965" y="61298"/>
                  </a:lnTo>
                  <a:lnTo>
                    <a:pt x="906077" y="82333"/>
                  </a:lnTo>
                  <a:lnTo>
                    <a:pt x="943402" y="106100"/>
                  </a:lnTo>
                  <a:lnTo>
                    <a:pt x="978804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4" y="298510"/>
                  </a:lnTo>
                  <a:lnTo>
                    <a:pt x="1143289" y="337623"/>
                  </a:lnTo>
                  <a:lnTo>
                    <a:pt x="1161458" y="378388"/>
                  </a:lnTo>
                  <a:lnTo>
                    <a:pt x="1176625" y="420672"/>
                  </a:lnTo>
                  <a:lnTo>
                    <a:pt x="1188657" y="464339"/>
                  </a:lnTo>
                  <a:lnTo>
                    <a:pt x="1197418" y="509255"/>
                  </a:lnTo>
                  <a:lnTo>
                    <a:pt x="1202773" y="555285"/>
                  </a:lnTo>
                  <a:lnTo>
                    <a:pt x="1204588" y="602294"/>
                  </a:lnTo>
                  <a:lnTo>
                    <a:pt x="1202773" y="649302"/>
                  </a:lnTo>
                  <a:lnTo>
                    <a:pt x="1197418" y="695332"/>
                  </a:lnTo>
                  <a:lnTo>
                    <a:pt x="1188657" y="740248"/>
                  </a:lnTo>
                  <a:lnTo>
                    <a:pt x="1176625" y="783915"/>
                  </a:lnTo>
                  <a:lnTo>
                    <a:pt x="1161458" y="826199"/>
                  </a:lnTo>
                  <a:lnTo>
                    <a:pt x="1143289" y="866965"/>
                  </a:lnTo>
                  <a:lnTo>
                    <a:pt x="1122254" y="906077"/>
                  </a:lnTo>
                  <a:lnTo>
                    <a:pt x="1098488" y="943401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4" y="1072125"/>
                  </a:lnTo>
                  <a:lnTo>
                    <a:pt x="943402" y="1098488"/>
                  </a:lnTo>
                  <a:lnTo>
                    <a:pt x="906077" y="1122254"/>
                  </a:lnTo>
                  <a:lnTo>
                    <a:pt x="866965" y="1143289"/>
                  </a:lnTo>
                  <a:lnTo>
                    <a:pt x="826200" y="1161457"/>
                  </a:lnTo>
                  <a:lnTo>
                    <a:pt x="783916" y="1176625"/>
                  </a:lnTo>
                  <a:lnTo>
                    <a:pt x="740249" y="1188657"/>
                  </a:lnTo>
                  <a:lnTo>
                    <a:pt x="695333" y="1197417"/>
                  </a:lnTo>
                  <a:lnTo>
                    <a:pt x="649303" y="1202773"/>
                  </a:lnTo>
                  <a:lnTo>
                    <a:pt x="602294" y="1204588"/>
                  </a:lnTo>
                  <a:close/>
                </a:path>
              </a:pathLst>
            </a:custGeom>
            <a:solidFill>
              <a:srgbClr val="9C93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805842" y="4887597"/>
            <a:ext cx="1423670" cy="1423670"/>
            <a:chOff x="9805842" y="4887597"/>
            <a:chExt cx="1423670" cy="1423670"/>
          </a:xfrm>
        </p:grpSpPr>
        <p:sp>
          <p:nvSpPr>
            <p:cNvPr id="15" name="object 15"/>
            <p:cNvSpPr/>
            <p:nvPr/>
          </p:nvSpPr>
          <p:spPr>
            <a:xfrm>
              <a:off x="9805842" y="4887597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801" y="1423604"/>
                  </a:moveTo>
                  <a:lnTo>
                    <a:pt x="662939" y="1421967"/>
                  </a:lnTo>
                  <a:lnTo>
                    <a:pt x="614980" y="1417127"/>
                  </a:lnTo>
                  <a:lnTo>
                    <a:pt x="568029" y="1409188"/>
                  </a:lnTo>
                  <a:lnTo>
                    <a:pt x="522190" y="1398255"/>
                  </a:lnTo>
                  <a:lnTo>
                    <a:pt x="477567" y="1384431"/>
                  </a:lnTo>
                  <a:lnTo>
                    <a:pt x="434266" y="1367823"/>
                  </a:lnTo>
                  <a:lnTo>
                    <a:pt x="392391" y="1348534"/>
                  </a:lnTo>
                  <a:lnTo>
                    <a:pt x="352047" y="1326669"/>
                  </a:lnTo>
                  <a:lnTo>
                    <a:pt x="313337" y="1302332"/>
                  </a:lnTo>
                  <a:lnTo>
                    <a:pt x="276367" y="1275628"/>
                  </a:lnTo>
                  <a:lnTo>
                    <a:pt x="241241" y="1246662"/>
                  </a:lnTo>
                  <a:lnTo>
                    <a:pt x="208064" y="1215539"/>
                  </a:lnTo>
                  <a:lnTo>
                    <a:pt x="176940" y="1182361"/>
                  </a:lnTo>
                  <a:lnTo>
                    <a:pt x="147974" y="1147235"/>
                  </a:lnTo>
                  <a:lnTo>
                    <a:pt x="121270" y="1110265"/>
                  </a:lnTo>
                  <a:lnTo>
                    <a:pt x="96933" y="1071556"/>
                  </a:lnTo>
                  <a:lnTo>
                    <a:pt x="75068" y="1031211"/>
                  </a:lnTo>
                  <a:lnTo>
                    <a:pt x="55779" y="989336"/>
                  </a:lnTo>
                  <a:lnTo>
                    <a:pt x="39171" y="946035"/>
                  </a:lnTo>
                  <a:lnTo>
                    <a:pt x="25348" y="901413"/>
                  </a:lnTo>
                  <a:lnTo>
                    <a:pt x="14414" y="855574"/>
                  </a:lnTo>
                  <a:lnTo>
                    <a:pt x="6475" y="808623"/>
                  </a:lnTo>
                  <a:lnTo>
                    <a:pt x="1635" y="760664"/>
                  </a:lnTo>
                  <a:lnTo>
                    <a:pt x="0" y="711773"/>
                  </a:lnTo>
                  <a:lnTo>
                    <a:pt x="1635" y="662940"/>
                  </a:lnTo>
                  <a:lnTo>
                    <a:pt x="6475" y="614981"/>
                  </a:lnTo>
                  <a:lnTo>
                    <a:pt x="14414" y="568030"/>
                  </a:lnTo>
                  <a:lnTo>
                    <a:pt x="25348" y="522191"/>
                  </a:lnTo>
                  <a:lnTo>
                    <a:pt x="39171" y="477568"/>
                  </a:lnTo>
                  <a:lnTo>
                    <a:pt x="55779" y="434267"/>
                  </a:lnTo>
                  <a:lnTo>
                    <a:pt x="75068" y="392392"/>
                  </a:lnTo>
                  <a:lnTo>
                    <a:pt x="96933" y="352048"/>
                  </a:lnTo>
                  <a:lnTo>
                    <a:pt x="121270" y="313338"/>
                  </a:lnTo>
                  <a:lnTo>
                    <a:pt x="147974" y="276368"/>
                  </a:lnTo>
                  <a:lnTo>
                    <a:pt x="176940" y="241242"/>
                  </a:lnTo>
                  <a:lnTo>
                    <a:pt x="208064" y="208065"/>
                  </a:lnTo>
                  <a:lnTo>
                    <a:pt x="241241" y="176941"/>
                  </a:lnTo>
                  <a:lnTo>
                    <a:pt x="276367" y="147975"/>
                  </a:lnTo>
                  <a:lnTo>
                    <a:pt x="313337" y="121271"/>
                  </a:lnTo>
                  <a:lnTo>
                    <a:pt x="352047" y="96934"/>
                  </a:lnTo>
                  <a:lnTo>
                    <a:pt x="392391" y="75069"/>
                  </a:lnTo>
                  <a:lnTo>
                    <a:pt x="434266" y="55780"/>
                  </a:lnTo>
                  <a:lnTo>
                    <a:pt x="477567" y="39172"/>
                  </a:lnTo>
                  <a:lnTo>
                    <a:pt x="522190" y="25349"/>
                  </a:lnTo>
                  <a:lnTo>
                    <a:pt x="568029" y="14415"/>
                  </a:lnTo>
                  <a:lnTo>
                    <a:pt x="614980" y="6476"/>
                  </a:lnTo>
                  <a:lnTo>
                    <a:pt x="662939" y="1636"/>
                  </a:lnTo>
                  <a:lnTo>
                    <a:pt x="711801" y="0"/>
                  </a:lnTo>
                  <a:lnTo>
                    <a:pt x="760244" y="1636"/>
                  </a:lnTo>
                  <a:lnTo>
                    <a:pt x="807855" y="6476"/>
                  </a:lnTo>
                  <a:lnTo>
                    <a:pt x="854525" y="14415"/>
                  </a:lnTo>
                  <a:lnTo>
                    <a:pt x="900145" y="25349"/>
                  </a:lnTo>
                  <a:lnTo>
                    <a:pt x="944605" y="39172"/>
                  </a:lnTo>
                  <a:lnTo>
                    <a:pt x="987795" y="55780"/>
                  </a:lnTo>
                  <a:lnTo>
                    <a:pt x="1029608" y="75069"/>
                  </a:lnTo>
                  <a:lnTo>
                    <a:pt x="1069933" y="96934"/>
                  </a:lnTo>
                  <a:lnTo>
                    <a:pt x="1089941" y="109508"/>
                  </a:lnTo>
                  <a:lnTo>
                    <a:pt x="711801" y="109508"/>
                  </a:lnTo>
                  <a:lnTo>
                    <a:pt x="664792" y="111323"/>
                  </a:lnTo>
                  <a:lnTo>
                    <a:pt x="618762" y="116678"/>
                  </a:lnTo>
                  <a:lnTo>
                    <a:pt x="573846" y="125439"/>
                  </a:lnTo>
                  <a:lnTo>
                    <a:pt x="530179" y="137471"/>
                  </a:lnTo>
                  <a:lnTo>
                    <a:pt x="487895" y="152638"/>
                  </a:lnTo>
                  <a:lnTo>
                    <a:pt x="447130" y="170807"/>
                  </a:lnTo>
                  <a:lnTo>
                    <a:pt x="408017" y="191841"/>
                  </a:lnTo>
                  <a:lnTo>
                    <a:pt x="370693" y="215608"/>
                  </a:lnTo>
                  <a:lnTo>
                    <a:pt x="335291" y="241971"/>
                  </a:lnTo>
                  <a:lnTo>
                    <a:pt x="301947" y="270796"/>
                  </a:lnTo>
                  <a:lnTo>
                    <a:pt x="270795" y="301948"/>
                  </a:lnTo>
                  <a:lnTo>
                    <a:pt x="241970" y="335292"/>
                  </a:lnTo>
                  <a:lnTo>
                    <a:pt x="215606" y="370694"/>
                  </a:lnTo>
                  <a:lnTo>
                    <a:pt x="191840" y="408018"/>
                  </a:lnTo>
                  <a:lnTo>
                    <a:pt x="170805" y="447131"/>
                  </a:lnTo>
                  <a:lnTo>
                    <a:pt x="152637" y="487896"/>
                  </a:lnTo>
                  <a:lnTo>
                    <a:pt x="137469" y="530180"/>
                  </a:lnTo>
                  <a:lnTo>
                    <a:pt x="125438" y="573847"/>
                  </a:lnTo>
                  <a:lnTo>
                    <a:pt x="116677" y="618763"/>
                  </a:lnTo>
                  <a:lnTo>
                    <a:pt x="111321" y="664793"/>
                  </a:lnTo>
                  <a:lnTo>
                    <a:pt x="109506" y="711802"/>
                  </a:lnTo>
                  <a:lnTo>
                    <a:pt x="111321" y="758811"/>
                  </a:lnTo>
                  <a:lnTo>
                    <a:pt x="116677" y="804840"/>
                  </a:lnTo>
                  <a:lnTo>
                    <a:pt x="125438" y="849756"/>
                  </a:lnTo>
                  <a:lnTo>
                    <a:pt x="137469" y="893423"/>
                  </a:lnTo>
                  <a:lnTo>
                    <a:pt x="152637" y="935707"/>
                  </a:lnTo>
                  <a:lnTo>
                    <a:pt x="170805" y="976473"/>
                  </a:lnTo>
                  <a:lnTo>
                    <a:pt x="191840" y="1015585"/>
                  </a:lnTo>
                  <a:lnTo>
                    <a:pt x="215606" y="1052910"/>
                  </a:lnTo>
                  <a:lnTo>
                    <a:pt x="241970" y="1088311"/>
                  </a:lnTo>
                  <a:lnTo>
                    <a:pt x="270795" y="1121656"/>
                  </a:lnTo>
                  <a:lnTo>
                    <a:pt x="301947" y="1152808"/>
                  </a:lnTo>
                  <a:lnTo>
                    <a:pt x="335291" y="1181633"/>
                  </a:lnTo>
                  <a:lnTo>
                    <a:pt x="370693" y="1207996"/>
                  </a:lnTo>
                  <a:lnTo>
                    <a:pt x="408017" y="1231762"/>
                  </a:lnTo>
                  <a:lnTo>
                    <a:pt x="447130" y="1252797"/>
                  </a:lnTo>
                  <a:lnTo>
                    <a:pt x="487895" y="1270966"/>
                  </a:lnTo>
                  <a:lnTo>
                    <a:pt x="530179" y="1286133"/>
                  </a:lnTo>
                  <a:lnTo>
                    <a:pt x="573846" y="1298165"/>
                  </a:lnTo>
                  <a:lnTo>
                    <a:pt x="618762" y="1306926"/>
                  </a:lnTo>
                  <a:lnTo>
                    <a:pt x="664792" y="1312281"/>
                  </a:lnTo>
                  <a:lnTo>
                    <a:pt x="711801" y="1314096"/>
                  </a:lnTo>
                  <a:lnTo>
                    <a:pt x="1089940" y="1314096"/>
                  </a:lnTo>
                  <a:lnTo>
                    <a:pt x="1069933" y="1326669"/>
                  </a:lnTo>
                  <a:lnTo>
                    <a:pt x="1029608" y="1348534"/>
                  </a:lnTo>
                  <a:lnTo>
                    <a:pt x="987795" y="1367823"/>
                  </a:lnTo>
                  <a:lnTo>
                    <a:pt x="944605" y="1384431"/>
                  </a:lnTo>
                  <a:lnTo>
                    <a:pt x="900145" y="1398255"/>
                  </a:lnTo>
                  <a:lnTo>
                    <a:pt x="854525" y="1409188"/>
                  </a:lnTo>
                  <a:lnTo>
                    <a:pt x="807855" y="1417127"/>
                  </a:lnTo>
                  <a:lnTo>
                    <a:pt x="760244" y="1421967"/>
                  </a:lnTo>
                  <a:lnTo>
                    <a:pt x="711801" y="1423604"/>
                  </a:lnTo>
                  <a:close/>
                </a:path>
                <a:path w="1423670" h="1423670">
                  <a:moveTo>
                    <a:pt x="1089940" y="1314096"/>
                  </a:moveTo>
                  <a:lnTo>
                    <a:pt x="711801" y="1314096"/>
                  </a:lnTo>
                  <a:lnTo>
                    <a:pt x="758810" y="1312281"/>
                  </a:lnTo>
                  <a:lnTo>
                    <a:pt x="804840" y="1306926"/>
                  </a:lnTo>
                  <a:lnTo>
                    <a:pt x="849756" y="1298165"/>
                  </a:lnTo>
                  <a:lnTo>
                    <a:pt x="893423" y="1286133"/>
                  </a:lnTo>
                  <a:lnTo>
                    <a:pt x="935706" y="1270966"/>
                  </a:lnTo>
                  <a:lnTo>
                    <a:pt x="976472" y="1252797"/>
                  </a:lnTo>
                  <a:lnTo>
                    <a:pt x="1015584" y="1231762"/>
                  </a:lnTo>
                  <a:lnTo>
                    <a:pt x="1052909" y="1207996"/>
                  </a:lnTo>
                  <a:lnTo>
                    <a:pt x="1088311" y="1181633"/>
                  </a:lnTo>
                  <a:lnTo>
                    <a:pt x="1121655" y="1152808"/>
                  </a:lnTo>
                  <a:lnTo>
                    <a:pt x="1152807" y="1121656"/>
                  </a:lnTo>
                  <a:lnTo>
                    <a:pt x="1181632" y="1088311"/>
                  </a:lnTo>
                  <a:lnTo>
                    <a:pt x="1207995" y="1052910"/>
                  </a:lnTo>
                  <a:lnTo>
                    <a:pt x="1231761" y="1015585"/>
                  </a:lnTo>
                  <a:lnTo>
                    <a:pt x="1252796" y="976473"/>
                  </a:lnTo>
                  <a:lnTo>
                    <a:pt x="1270965" y="935707"/>
                  </a:lnTo>
                  <a:lnTo>
                    <a:pt x="1286132" y="893423"/>
                  </a:lnTo>
                  <a:lnTo>
                    <a:pt x="1298164" y="849756"/>
                  </a:lnTo>
                  <a:lnTo>
                    <a:pt x="1306925" y="804840"/>
                  </a:lnTo>
                  <a:lnTo>
                    <a:pt x="1312280" y="758811"/>
                  </a:lnTo>
                  <a:lnTo>
                    <a:pt x="1314094" y="711773"/>
                  </a:lnTo>
                  <a:lnTo>
                    <a:pt x="1312280" y="664793"/>
                  </a:lnTo>
                  <a:lnTo>
                    <a:pt x="1306925" y="618763"/>
                  </a:lnTo>
                  <a:lnTo>
                    <a:pt x="1298164" y="573847"/>
                  </a:lnTo>
                  <a:lnTo>
                    <a:pt x="1286132" y="530180"/>
                  </a:lnTo>
                  <a:lnTo>
                    <a:pt x="1270965" y="487896"/>
                  </a:lnTo>
                  <a:lnTo>
                    <a:pt x="1252796" y="447131"/>
                  </a:lnTo>
                  <a:lnTo>
                    <a:pt x="1231761" y="408018"/>
                  </a:lnTo>
                  <a:lnTo>
                    <a:pt x="1207995" y="370694"/>
                  </a:lnTo>
                  <a:lnTo>
                    <a:pt x="1181632" y="335292"/>
                  </a:lnTo>
                  <a:lnTo>
                    <a:pt x="1152807" y="301948"/>
                  </a:lnTo>
                  <a:lnTo>
                    <a:pt x="1121655" y="270796"/>
                  </a:lnTo>
                  <a:lnTo>
                    <a:pt x="1088311" y="241971"/>
                  </a:lnTo>
                  <a:lnTo>
                    <a:pt x="1052909" y="215608"/>
                  </a:lnTo>
                  <a:lnTo>
                    <a:pt x="1015584" y="191841"/>
                  </a:lnTo>
                  <a:lnTo>
                    <a:pt x="976472" y="170807"/>
                  </a:lnTo>
                  <a:lnTo>
                    <a:pt x="935706" y="152638"/>
                  </a:lnTo>
                  <a:lnTo>
                    <a:pt x="893423" y="137471"/>
                  </a:lnTo>
                  <a:lnTo>
                    <a:pt x="849756" y="125439"/>
                  </a:lnTo>
                  <a:lnTo>
                    <a:pt x="804840" y="116678"/>
                  </a:lnTo>
                  <a:lnTo>
                    <a:pt x="758810" y="111323"/>
                  </a:lnTo>
                  <a:lnTo>
                    <a:pt x="711801" y="109508"/>
                  </a:lnTo>
                  <a:lnTo>
                    <a:pt x="1089941" y="109508"/>
                  </a:lnTo>
                  <a:lnTo>
                    <a:pt x="1145682" y="147975"/>
                  </a:lnTo>
                  <a:lnTo>
                    <a:pt x="1180888" y="176941"/>
                  </a:lnTo>
                  <a:lnTo>
                    <a:pt x="1214169" y="208065"/>
                  </a:lnTo>
                  <a:lnTo>
                    <a:pt x="1245416" y="241242"/>
                  </a:lnTo>
                  <a:lnTo>
                    <a:pt x="1274519" y="276368"/>
                  </a:lnTo>
                  <a:lnTo>
                    <a:pt x="1301369" y="313338"/>
                  </a:lnTo>
                  <a:lnTo>
                    <a:pt x="1325857" y="352048"/>
                  </a:lnTo>
                  <a:lnTo>
                    <a:pt x="1347873" y="392392"/>
                  </a:lnTo>
                  <a:lnTo>
                    <a:pt x="1367309" y="434267"/>
                  </a:lnTo>
                  <a:lnTo>
                    <a:pt x="1384054" y="477568"/>
                  </a:lnTo>
                  <a:lnTo>
                    <a:pt x="1398000" y="522191"/>
                  </a:lnTo>
                  <a:lnTo>
                    <a:pt x="1409037" y="568030"/>
                  </a:lnTo>
                  <a:lnTo>
                    <a:pt x="1417057" y="614981"/>
                  </a:lnTo>
                  <a:lnTo>
                    <a:pt x="1421948" y="662940"/>
                  </a:lnTo>
                  <a:lnTo>
                    <a:pt x="1423601" y="711802"/>
                  </a:lnTo>
                  <a:lnTo>
                    <a:pt x="1421948" y="760664"/>
                  </a:lnTo>
                  <a:lnTo>
                    <a:pt x="1417057" y="808623"/>
                  </a:lnTo>
                  <a:lnTo>
                    <a:pt x="1409037" y="855574"/>
                  </a:lnTo>
                  <a:lnTo>
                    <a:pt x="1398000" y="901413"/>
                  </a:lnTo>
                  <a:lnTo>
                    <a:pt x="1384054" y="946035"/>
                  </a:lnTo>
                  <a:lnTo>
                    <a:pt x="1367309" y="989336"/>
                  </a:lnTo>
                  <a:lnTo>
                    <a:pt x="1347873" y="1031211"/>
                  </a:lnTo>
                  <a:lnTo>
                    <a:pt x="1325857" y="1071556"/>
                  </a:lnTo>
                  <a:lnTo>
                    <a:pt x="1301369" y="1110265"/>
                  </a:lnTo>
                  <a:lnTo>
                    <a:pt x="1274519" y="1147235"/>
                  </a:lnTo>
                  <a:lnTo>
                    <a:pt x="1245416" y="1182361"/>
                  </a:lnTo>
                  <a:lnTo>
                    <a:pt x="1214169" y="1215539"/>
                  </a:lnTo>
                  <a:lnTo>
                    <a:pt x="1180888" y="1246662"/>
                  </a:lnTo>
                  <a:lnTo>
                    <a:pt x="1145682" y="1275628"/>
                  </a:lnTo>
                  <a:lnTo>
                    <a:pt x="1108661" y="1302332"/>
                  </a:lnTo>
                  <a:lnTo>
                    <a:pt x="1089940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15349" y="4997105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5" h="1204595">
                  <a:moveTo>
                    <a:pt x="602294" y="1204588"/>
                  </a:moveTo>
                  <a:lnTo>
                    <a:pt x="555285" y="1202773"/>
                  </a:lnTo>
                  <a:lnTo>
                    <a:pt x="509256" y="1197417"/>
                  </a:lnTo>
                  <a:lnTo>
                    <a:pt x="464340" y="1188657"/>
                  </a:lnTo>
                  <a:lnTo>
                    <a:pt x="420672" y="1176625"/>
                  </a:lnTo>
                  <a:lnTo>
                    <a:pt x="378389" y="1161457"/>
                  </a:lnTo>
                  <a:lnTo>
                    <a:pt x="337623" y="1143289"/>
                  </a:lnTo>
                  <a:lnTo>
                    <a:pt x="298511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1"/>
                  </a:lnTo>
                  <a:lnTo>
                    <a:pt x="82333" y="906077"/>
                  </a:lnTo>
                  <a:lnTo>
                    <a:pt x="61299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9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1" y="82333"/>
                  </a:lnTo>
                  <a:lnTo>
                    <a:pt x="337623" y="61298"/>
                  </a:lnTo>
                  <a:lnTo>
                    <a:pt x="378389" y="43130"/>
                  </a:lnTo>
                  <a:lnTo>
                    <a:pt x="420672" y="27962"/>
                  </a:lnTo>
                  <a:lnTo>
                    <a:pt x="464340" y="15931"/>
                  </a:lnTo>
                  <a:lnTo>
                    <a:pt x="509256" y="7170"/>
                  </a:lnTo>
                  <a:lnTo>
                    <a:pt x="555285" y="1815"/>
                  </a:lnTo>
                  <a:lnTo>
                    <a:pt x="602294" y="0"/>
                  </a:lnTo>
                  <a:lnTo>
                    <a:pt x="649303" y="1815"/>
                  </a:lnTo>
                  <a:lnTo>
                    <a:pt x="695333" y="7170"/>
                  </a:lnTo>
                  <a:lnTo>
                    <a:pt x="740249" y="15931"/>
                  </a:lnTo>
                  <a:lnTo>
                    <a:pt x="783916" y="27962"/>
                  </a:lnTo>
                  <a:lnTo>
                    <a:pt x="826200" y="43130"/>
                  </a:lnTo>
                  <a:lnTo>
                    <a:pt x="866965" y="61298"/>
                  </a:lnTo>
                  <a:lnTo>
                    <a:pt x="906078" y="82333"/>
                  </a:lnTo>
                  <a:lnTo>
                    <a:pt x="943402" y="106100"/>
                  </a:lnTo>
                  <a:lnTo>
                    <a:pt x="978804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5" y="298510"/>
                  </a:lnTo>
                  <a:lnTo>
                    <a:pt x="1143289" y="337623"/>
                  </a:lnTo>
                  <a:lnTo>
                    <a:pt x="1161458" y="378388"/>
                  </a:lnTo>
                  <a:lnTo>
                    <a:pt x="1176625" y="420672"/>
                  </a:lnTo>
                  <a:lnTo>
                    <a:pt x="1188657" y="464339"/>
                  </a:lnTo>
                  <a:lnTo>
                    <a:pt x="1197418" y="509255"/>
                  </a:lnTo>
                  <a:lnTo>
                    <a:pt x="1202773" y="555285"/>
                  </a:lnTo>
                  <a:lnTo>
                    <a:pt x="1204588" y="602294"/>
                  </a:lnTo>
                  <a:lnTo>
                    <a:pt x="1202773" y="649302"/>
                  </a:lnTo>
                  <a:lnTo>
                    <a:pt x="1197418" y="695332"/>
                  </a:lnTo>
                  <a:lnTo>
                    <a:pt x="1188657" y="740248"/>
                  </a:lnTo>
                  <a:lnTo>
                    <a:pt x="1176625" y="783915"/>
                  </a:lnTo>
                  <a:lnTo>
                    <a:pt x="1161458" y="826199"/>
                  </a:lnTo>
                  <a:lnTo>
                    <a:pt x="1143289" y="866965"/>
                  </a:lnTo>
                  <a:lnTo>
                    <a:pt x="1122255" y="906077"/>
                  </a:lnTo>
                  <a:lnTo>
                    <a:pt x="1098488" y="943401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4" y="1072125"/>
                  </a:lnTo>
                  <a:lnTo>
                    <a:pt x="943402" y="1098488"/>
                  </a:lnTo>
                  <a:lnTo>
                    <a:pt x="906078" y="1122254"/>
                  </a:lnTo>
                  <a:lnTo>
                    <a:pt x="866965" y="1143289"/>
                  </a:lnTo>
                  <a:lnTo>
                    <a:pt x="826200" y="1161457"/>
                  </a:lnTo>
                  <a:lnTo>
                    <a:pt x="783916" y="1176625"/>
                  </a:lnTo>
                  <a:lnTo>
                    <a:pt x="740249" y="1188657"/>
                  </a:lnTo>
                  <a:lnTo>
                    <a:pt x="695333" y="1197417"/>
                  </a:lnTo>
                  <a:lnTo>
                    <a:pt x="649303" y="1202773"/>
                  </a:lnTo>
                  <a:lnTo>
                    <a:pt x="602294" y="1204588"/>
                  </a:lnTo>
                  <a:close/>
                </a:path>
              </a:pathLst>
            </a:custGeom>
            <a:solidFill>
              <a:srgbClr val="B1B3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2553126" y="4887597"/>
            <a:ext cx="1423670" cy="1423670"/>
            <a:chOff x="12553126" y="4887597"/>
            <a:chExt cx="1423670" cy="1423670"/>
          </a:xfrm>
        </p:grpSpPr>
        <p:sp>
          <p:nvSpPr>
            <p:cNvPr id="18" name="object 18"/>
            <p:cNvSpPr/>
            <p:nvPr/>
          </p:nvSpPr>
          <p:spPr>
            <a:xfrm>
              <a:off x="12553126" y="4887597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69" h="1423670">
                  <a:moveTo>
                    <a:pt x="711801" y="1423604"/>
                  </a:moveTo>
                  <a:lnTo>
                    <a:pt x="662939" y="1421967"/>
                  </a:lnTo>
                  <a:lnTo>
                    <a:pt x="614980" y="1417127"/>
                  </a:lnTo>
                  <a:lnTo>
                    <a:pt x="568029" y="1409188"/>
                  </a:lnTo>
                  <a:lnTo>
                    <a:pt x="522190" y="1398255"/>
                  </a:lnTo>
                  <a:lnTo>
                    <a:pt x="477568" y="1384431"/>
                  </a:lnTo>
                  <a:lnTo>
                    <a:pt x="434267" y="1367823"/>
                  </a:lnTo>
                  <a:lnTo>
                    <a:pt x="392392" y="1348534"/>
                  </a:lnTo>
                  <a:lnTo>
                    <a:pt x="352047" y="1326669"/>
                  </a:lnTo>
                  <a:lnTo>
                    <a:pt x="313337" y="1302332"/>
                  </a:lnTo>
                  <a:lnTo>
                    <a:pt x="276367" y="1275628"/>
                  </a:lnTo>
                  <a:lnTo>
                    <a:pt x="241242" y="1246662"/>
                  </a:lnTo>
                  <a:lnTo>
                    <a:pt x="208064" y="1215539"/>
                  </a:lnTo>
                  <a:lnTo>
                    <a:pt x="176940" y="1182361"/>
                  </a:lnTo>
                  <a:lnTo>
                    <a:pt x="147974" y="1147235"/>
                  </a:lnTo>
                  <a:lnTo>
                    <a:pt x="121271" y="1110265"/>
                  </a:lnTo>
                  <a:lnTo>
                    <a:pt x="96934" y="1071556"/>
                  </a:lnTo>
                  <a:lnTo>
                    <a:pt x="75069" y="1031211"/>
                  </a:lnTo>
                  <a:lnTo>
                    <a:pt x="55780" y="989336"/>
                  </a:lnTo>
                  <a:lnTo>
                    <a:pt x="39171" y="946035"/>
                  </a:lnTo>
                  <a:lnTo>
                    <a:pt x="25348" y="901413"/>
                  </a:lnTo>
                  <a:lnTo>
                    <a:pt x="14415" y="855574"/>
                  </a:lnTo>
                  <a:lnTo>
                    <a:pt x="6476" y="808623"/>
                  </a:lnTo>
                  <a:lnTo>
                    <a:pt x="1635" y="760664"/>
                  </a:lnTo>
                  <a:lnTo>
                    <a:pt x="0" y="711783"/>
                  </a:lnTo>
                  <a:lnTo>
                    <a:pt x="1635" y="662940"/>
                  </a:lnTo>
                  <a:lnTo>
                    <a:pt x="6476" y="614981"/>
                  </a:lnTo>
                  <a:lnTo>
                    <a:pt x="14415" y="568030"/>
                  </a:lnTo>
                  <a:lnTo>
                    <a:pt x="25348" y="522191"/>
                  </a:lnTo>
                  <a:lnTo>
                    <a:pt x="39171" y="477568"/>
                  </a:lnTo>
                  <a:lnTo>
                    <a:pt x="55780" y="434267"/>
                  </a:lnTo>
                  <a:lnTo>
                    <a:pt x="75069" y="392392"/>
                  </a:lnTo>
                  <a:lnTo>
                    <a:pt x="96934" y="352048"/>
                  </a:lnTo>
                  <a:lnTo>
                    <a:pt x="121271" y="313338"/>
                  </a:lnTo>
                  <a:lnTo>
                    <a:pt x="147974" y="276368"/>
                  </a:lnTo>
                  <a:lnTo>
                    <a:pt x="176940" y="241242"/>
                  </a:lnTo>
                  <a:lnTo>
                    <a:pt x="208064" y="208065"/>
                  </a:lnTo>
                  <a:lnTo>
                    <a:pt x="241242" y="176941"/>
                  </a:lnTo>
                  <a:lnTo>
                    <a:pt x="276367" y="147975"/>
                  </a:lnTo>
                  <a:lnTo>
                    <a:pt x="313337" y="121271"/>
                  </a:lnTo>
                  <a:lnTo>
                    <a:pt x="352047" y="96934"/>
                  </a:lnTo>
                  <a:lnTo>
                    <a:pt x="392392" y="75069"/>
                  </a:lnTo>
                  <a:lnTo>
                    <a:pt x="434267" y="55780"/>
                  </a:lnTo>
                  <a:lnTo>
                    <a:pt x="477568" y="39172"/>
                  </a:lnTo>
                  <a:lnTo>
                    <a:pt x="522190" y="25349"/>
                  </a:lnTo>
                  <a:lnTo>
                    <a:pt x="568029" y="14415"/>
                  </a:lnTo>
                  <a:lnTo>
                    <a:pt x="614980" y="6476"/>
                  </a:lnTo>
                  <a:lnTo>
                    <a:pt x="662939" y="1636"/>
                  </a:lnTo>
                  <a:lnTo>
                    <a:pt x="711801" y="0"/>
                  </a:lnTo>
                  <a:lnTo>
                    <a:pt x="760244" y="1636"/>
                  </a:lnTo>
                  <a:lnTo>
                    <a:pt x="807855" y="6476"/>
                  </a:lnTo>
                  <a:lnTo>
                    <a:pt x="854525" y="14415"/>
                  </a:lnTo>
                  <a:lnTo>
                    <a:pt x="900144" y="25349"/>
                  </a:lnTo>
                  <a:lnTo>
                    <a:pt x="944604" y="39172"/>
                  </a:lnTo>
                  <a:lnTo>
                    <a:pt x="987795" y="55780"/>
                  </a:lnTo>
                  <a:lnTo>
                    <a:pt x="1029608" y="75069"/>
                  </a:lnTo>
                  <a:lnTo>
                    <a:pt x="1069933" y="96934"/>
                  </a:lnTo>
                  <a:lnTo>
                    <a:pt x="1089941" y="109508"/>
                  </a:lnTo>
                  <a:lnTo>
                    <a:pt x="711801" y="109508"/>
                  </a:lnTo>
                  <a:lnTo>
                    <a:pt x="664792" y="111323"/>
                  </a:lnTo>
                  <a:lnTo>
                    <a:pt x="618762" y="116678"/>
                  </a:lnTo>
                  <a:lnTo>
                    <a:pt x="573846" y="125439"/>
                  </a:lnTo>
                  <a:lnTo>
                    <a:pt x="530179" y="137471"/>
                  </a:lnTo>
                  <a:lnTo>
                    <a:pt x="487895" y="152638"/>
                  </a:lnTo>
                  <a:lnTo>
                    <a:pt x="447130" y="170807"/>
                  </a:lnTo>
                  <a:lnTo>
                    <a:pt x="408017" y="191841"/>
                  </a:lnTo>
                  <a:lnTo>
                    <a:pt x="370693" y="215608"/>
                  </a:lnTo>
                  <a:lnTo>
                    <a:pt x="335291" y="241971"/>
                  </a:lnTo>
                  <a:lnTo>
                    <a:pt x="301947" y="270796"/>
                  </a:lnTo>
                  <a:lnTo>
                    <a:pt x="270795" y="301948"/>
                  </a:lnTo>
                  <a:lnTo>
                    <a:pt x="241970" y="335292"/>
                  </a:lnTo>
                  <a:lnTo>
                    <a:pt x="215607" y="370694"/>
                  </a:lnTo>
                  <a:lnTo>
                    <a:pt x="191840" y="408018"/>
                  </a:lnTo>
                  <a:lnTo>
                    <a:pt x="170806" y="447131"/>
                  </a:lnTo>
                  <a:lnTo>
                    <a:pt x="152637" y="487896"/>
                  </a:lnTo>
                  <a:lnTo>
                    <a:pt x="137469" y="530180"/>
                  </a:lnTo>
                  <a:lnTo>
                    <a:pt x="125438" y="573847"/>
                  </a:lnTo>
                  <a:lnTo>
                    <a:pt x="116677" y="618763"/>
                  </a:lnTo>
                  <a:lnTo>
                    <a:pt x="111322" y="664793"/>
                  </a:lnTo>
                  <a:lnTo>
                    <a:pt x="109507" y="711802"/>
                  </a:lnTo>
                  <a:lnTo>
                    <a:pt x="111322" y="758811"/>
                  </a:lnTo>
                  <a:lnTo>
                    <a:pt x="116677" y="804840"/>
                  </a:lnTo>
                  <a:lnTo>
                    <a:pt x="125438" y="849756"/>
                  </a:lnTo>
                  <a:lnTo>
                    <a:pt x="137469" y="893423"/>
                  </a:lnTo>
                  <a:lnTo>
                    <a:pt x="152637" y="935707"/>
                  </a:lnTo>
                  <a:lnTo>
                    <a:pt x="170806" y="976473"/>
                  </a:lnTo>
                  <a:lnTo>
                    <a:pt x="191840" y="1015585"/>
                  </a:lnTo>
                  <a:lnTo>
                    <a:pt x="215607" y="1052910"/>
                  </a:lnTo>
                  <a:lnTo>
                    <a:pt x="241970" y="1088311"/>
                  </a:lnTo>
                  <a:lnTo>
                    <a:pt x="270795" y="1121656"/>
                  </a:lnTo>
                  <a:lnTo>
                    <a:pt x="301947" y="1152808"/>
                  </a:lnTo>
                  <a:lnTo>
                    <a:pt x="335291" y="1181633"/>
                  </a:lnTo>
                  <a:lnTo>
                    <a:pt x="370693" y="1207996"/>
                  </a:lnTo>
                  <a:lnTo>
                    <a:pt x="408017" y="1231762"/>
                  </a:lnTo>
                  <a:lnTo>
                    <a:pt x="447130" y="1252797"/>
                  </a:lnTo>
                  <a:lnTo>
                    <a:pt x="487895" y="1270966"/>
                  </a:lnTo>
                  <a:lnTo>
                    <a:pt x="530179" y="1286133"/>
                  </a:lnTo>
                  <a:lnTo>
                    <a:pt x="573846" y="1298165"/>
                  </a:lnTo>
                  <a:lnTo>
                    <a:pt x="618762" y="1306926"/>
                  </a:lnTo>
                  <a:lnTo>
                    <a:pt x="664792" y="1312281"/>
                  </a:lnTo>
                  <a:lnTo>
                    <a:pt x="711801" y="1314096"/>
                  </a:lnTo>
                  <a:lnTo>
                    <a:pt x="1089940" y="1314096"/>
                  </a:lnTo>
                  <a:lnTo>
                    <a:pt x="1069933" y="1326669"/>
                  </a:lnTo>
                  <a:lnTo>
                    <a:pt x="1029608" y="1348534"/>
                  </a:lnTo>
                  <a:lnTo>
                    <a:pt x="987795" y="1367823"/>
                  </a:lnTo>
                  <a:lnTo>
                    <a:pt x="944604" y="1384431"/>
                  </a:lnTo>
                  <a:lnTo>
                    <a:pt x="900144" y="1398255"/>
                  </a:lnTo>
                  <a:lnTo>
                    <a:pt x="854525" y="1409188"/>
                  </a:lnTo>
                  <a:lnTo>
                    <a:pt x="807855" y="1417127"/>
                  </a:lnTo>
                  <a:lnTo>
                    <a:pt x="760244" y="1421967"/>
                  </a:lnTo>
                  <a:lnTo>
                    <a:pt x="711801" y="1423604"/>
                  </a:lnTo>
                  <a:close/>
                </a:path>
                <a:path w="1423669" h="1423670">
                  <a:moveTo>
                    <a:pt x="1089940" y="1314096"/>
                  </a:moveTo>
                  <a:lnTo>
                    <a:pt x="711801" y="1314096"/>
                  </a:lnTo>
                  <a:lnTo>
                    <a:pt x="758810" y="1312281"/>
                  </a:lnTo>
                  <a:lnTo>
                    <a:pt x="804840" y="1306926"/>
                  </a:lnTo>
                  <a:lnTo>
                    <a:pt x="849756" y="1298165"/>
                  </a:lnTo>
                  <a:lnTo>
                    <a:pt x="893423" y="1286133"/>
                  </a:lnTo>
                  <a:lnTo>
                    <a:pt x="935707" y="1270966"/>
                  </a:lnTo>
                  <a:lnTo>
                    <a:pt x="976472" y="1252797"/>
                  </a:lnTo>
                  <a:lnTo>
                    <a:pt x="1015585" y="1231762"/>
                  </a:lnTo>
                  <a:lnTo>
                    <a:pt x="1052909" y="1207996"/>
                  </a:lnTo>
                  <a:lnTo>
                    <a:pt x="1088311" y="1181633"/>
                  </a:lnTo>
                  <a:lnTo>
                    <a:pt x="1121655" y="1152808"/>
                  </a:lnTo>
                  <a:lnTo>
                    <a:pt x="1152807" y="1121656"/>
                  </a:lnTo>
                  <a:lnTo>
                    <a:pt x="1181632" y="1088311"/>
                  </a:lnTo>
                  <a:lnTo>
                    <a:pt x="1207995" y="1052910"/>
                  </a:lnTo>
                  <a:lnTo>
                    <a:pt x="1231761" y="1015585"/>
                  </a:lnTo>
                  <a:lnTo>
                    <a:pt x="1252796" y="976473"/>
                  </a:lnTo>
                  <a:lnTo>
                    <a:pt x="1270964" y="935707"/>
                  </a:lnTo>
                  <a:lnTo>
                    <a:pt x="1286132" y="893423"/>
                  </a:lnTo>
                  <a:lnTo>
                    <a:pt x="1298163" y="849756"/>
                  </a:lnTo>
                  <a:lnTo>
                    <a:pt x="1306924" y="804840"/>
                  </a:lnTo>
                  <a:lnTo>
                    <a:pt x="1312280" y="758811"/>
                  </a:lnTo>
                  <a:lnTo>
                    <a:pt x="1314094" y="711783"/>
                  </a:lnTo>
                  <a:lnTo>
                    <a:pt x="1312280" y="664793"/>
                  </a:lnTo>
                  <a:lnTo>
                    <a:pt x="1306924" y="618763"/>
                  </a:lnTo>
                  <a:lnTo>
                    <a:pt x="1298163" y="573847"/>
                  </a:lnTo>
                  <a:lnTo>
                    <a:pt x="1286132" y="530180"/>
                  </a:lnTo>
                  <a:lnTo>
                    <a:pt x="1270964" y="487896"/>
                  </a:lnTo>
                  <a:lnTo>
                    <a:pt x="1252796" y="447131"/>
                  </a:lnTo>
                  <a:lnTo>
                    <a:pt x="1231761" y="408018"/>
                  </a:lnTo>
                  <a:lnTo>
                    <a:pt x="1207995" y="370694"/>
                  </a:lnTo>
                  <a:lnTo>
                    <a:pt x="1181632" y="335292"/>
                  </a:lnTo>
                  <a:lnTo>
                    <a:pt x="1152807" y="301948"/>
                  </a:lnTo>
                  <a:lnTo>
                    <a:pt x="1121655" y="270796"/>
                  </a:lnTo>
                  <a:lnTo>
                    <a:pt x="1088311" y="241971"/>
                  </a:lnTo>
                  <a:lnTo>
                    <a:pt x="1052909" y="215608"/>
                  </a:lnTo>
                  <a:lnTo>
                    <a:pt x="1015585" y="191841"/>
                  </a:lnTo>
                  <a:lnTo>
                    <a:pt x="976472" y="170807"/>
                  </a:lnTo>
                  <a:lnTo>
                    <a:pt x="935707" y="152638"/>
                  </a:lnTo>
                  <a:lnTo>
                    <a:pt x="893423" y="137471"/>
                  </a:lnTo>
                  <a:lnTo>
                    <a:pt x="849756" y="125439"/>
                  </a:lnTo>
                  <a:lnTo>
                    <a:pt x="804840" y="116678"/>
                  </a:lnTo>
                  <a:lnTo>
                    <a:pt x="758810" y="111323"/>
                  </a:lnTo>
                  <a:lnTo>
                    <a:pt x="711801" y="109508"/>
                  </a:lnTo>
                  <a:lnTo>
                    <a:pt x="1089941" y="109508"/>
                  </a:lnTo>
                  <a:lnTo>
                    <a:pt x="1145682" y="147975"/>
                  </a:lnTo>
                  <a:lnTo>
                    <a:pt x="1180888" y="176941"/>
                  </a:lnTo>
                  <a:lnTo>
                    <a:pt x="1214169" y="208065"/>
                  </a:lnTo>
                  <a:lnTo>
                    <a:pt x="1245416" y="241242"/>
                  </a:lnTo>
                  <a:lnTo>
                    <a:pt x="1274519" y="276368"/>
                  </a:lnTo>
                  <a:lnTo>
                    <a:pt x="1301369" y="313338"/>
                  </a:lnTo>
                  <a:lnTo>
                    <a:pt x="1325857" y="352048"/>
                  </a:lnTo>
                  <a:lnTo>
                    <a:pt x="1347874" y="392392"/>
                  </a:lnTo>
                  <a:lnTo>
                    <a:pt x="1367310" y="434267"/>
                  </a:lnTo>
                  <a:lnTo>
                    <a:pt x="1384055" y="477568"/>
                  </a:lnTo>
                  <a:lnTo>
                    <a:pt x="1398001" y="522191"/>
                  </a:lnTo>
                  <a:lnTo>
                    <a:pt x="1409038" y="568030"/>
                  </a:lnTo>
                  <a:lnTo>
                    <a:pt x="1417057" y="614981"/>
                  </a:lnTo>
                  <a:lnTo>
                    <a:pt x="1421949" y="662940"/>
                  </a:lnTo>
                  <a:lnTo>
                    <a:pt x="1423603" y="711802"/>
                  </a:lnTo>
                  <a:lnTo>
                    <a:pt x="1421949" y="760664"/>
                  </a:lnTo>
                  <a:lnTo>
                    <a:pt x="1417057" y="808623"/>
                  </a:lnTo>
                  <a:lnTo>
                    <a:pt x="1409038" y="855574"/>
                  </a:lnTo>
                  <a:lnTo>
                    <a:pt x="1398001" y="901413"/>
                  </a:lnTo>
                  <a:lnTo>
                    <a:pt x="1384055" y="946035"/>
                  </a:lnTo>
                  <a:lnTo>
                    <a:pt x="1367310" y="989336"/>
                  </a:lnTo>
                  <a:lnTo>
                    <a:pt x="1347874" y="1031211"/>
                  </a:lnTo>
                  <a:lnTo>
                    <a:pt x="1325857" y="1071556"/>
                  </a:lnTo>
                  <a:lnTo>
                    <a:pt x="1301369" y="1110265"/>
                  </a:lnTo>
                  <a:lnTo>
                    <a:pt x="1274519" y="1147235"/>
                  </a:lnTo>
                  <a:lnTo>
                    <a:pt x="1245416" y="1182361"/>
                  </a:lnTo>
                  <a:lnTo>
                    <a:pt x="1214169" y="1215539"/>
                  </a:lnTo>
                  <a:lnTo>
                    <a:pt x="1180888" y="1246662"/>
                  </a:lnTo>
                  <a:lnTo>
                    <a:pt x="1145682" y="1275628"/>
                  </a:lnTo>
                  <a:lnTo>
                    <a:pt x="1108661" y="1302332"/>
                  </a:lnTo>
                  <a:lnTo>
                    <a:pt x="1089940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662633" y="4997105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4" h="1204595">
                  <a:moveTo>
                    <a:pt x="602294" y="1204588"/>
                  </a:moveTo>
                  <a:lnTo>
                    <a:pt x="555285" y="1202773"/>
                  </a:lnTo>
                  <a:lnTo>
                    <a:pt x="509255" y="1197417"/>
                  </a:lnTo>
                  <a:lnTo>
                    <a:pt x="464339" y="1188657"/>
                  </a:lnTo>
                  <a:lnTo>
                    <a:pt x="420672" y="1176625"/>
                  </a:lnTo>
                  <a:lnTo>
                    <a:pt x="378388" y="1161457"/>
                  </a:lnTo>
                  <a:lnTo>
                    <a:pt x="337623" y="1143289"/>
                  </a:lnTo>
                  <a:lnTo>
                    <a:pt x="298510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1"/>
                  </a:lnTo>
                  <a:lnTo>
                    <a:pt x="82333" y="906077"/>
                  </a:lnTo>
                  <a:lnTo>
                    <a:pt x="61299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9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0" y="82333"/>
                  </a:lnTo>
                  <a:lnTo>
                    <a:pt x="337623" y="61298"/>
                  </a:lnTo>
                  <a:lnTo>
                    <a:pt x="378388" y="43130"/>
                  </a:lnTo>
                  <a:lnTo>
                    <a:pt x="420672" y="27962"/>
                  </a:lnTo>
                  <a:lnTo>
                    <a:pt x="464339" y="15931"/>
                  </a:lnTo>
                  <a:lnTo>
                    <a:pt x="509255" y="7170"/>
                  </a:lnTo>
                  <a:lnTo>
                    <a:pt x="555285" y="1815"/>
                  </a:lnTo>
                  <a:lnTo>
                    <a:pt x="602294" y="0"/>
                  </a:lnTo>
                  <a:lnTo>
                    <a:pt x="649303" y="1815"/>
                  </a:lnTo>
                  <a:lnTo>
                    <a:pt x="695333" y="7170"/>
                  </a:lnTo>
                  <a:lnTo>
                    <a:pt x="740249" y="15931"/>
                  </a:lnTo>
                  <a:lnTo>
                    <a:pt x="783916" y="27962"/>
                  </a:lnTo>
                  <a:lnTo>
                    <a:pt x="826200" y="43130"/>
                  </a:lnTo>
                  <a:lnTo>
                    <a:pt x="866965" y="61298"/>
                  </a:lnTo>
                  <a:lnTo>
                    <a:pt x="906078" y="82333"/>
                  </a:lnTo>
                  <a:lnTo>
                    <a:pt x="943402" y="106100"/>
                  </a:lnTo>
                  <a:lnTo>
                    <a:pt x="978804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4" y="298510"/>
                  </a:lnTo>
                  <a:lnTo>
                    <a:pt x="1143289" y="337623"/>
                  </a:lnTo>
                  <a:lnTo>
                    <a:pt x="1161457" y="378388"/>
                  </a:lnTo>
                  <a:lnTo>
                    <a:pt x="1176625" y="420672"/>
                  </a:lnTo>
                  <a:lnTo>
                    <a:pt x="1188656" y="464339"/>
                  </a:lnTo>
                  <a:lnTo>
                    <a:pt x="1197417" y="509255"/>
                  </a:lnTo>
                  <a:lnTo>
                    <a:pt x="1202773" y="555285"/>
                  </a:lnTo>
                  <a:lnTo>
                    <a:pt x="1204588" y="602290"/>
                  </a:lnTo>
                  <a:lnTo>
                    <a:pt x="1202773" y="649302"/>
                  </a:lnTo>
                  <a:lnTo>
                    <a:pt x="1197417" y="695332"/>
                  </a:lnTo>
                  <a:lnTo>
                    <a:pt x="1188656" y="740248"/>
                  </a:lnTo>
                  <a:lnTo>
                    <a:pt x="1176625" y="783915"/>
                  </a:lnTo>
                  <a:lnTo>
                    <a:pt x="1161457" y="826199"/>
                  </a:lnTo>
                  <a:lnTo>
                    <a:pt x="1143289" y="866965"/>
                  </a:lnTo>
                  <a:lnTo>
                    <a:pt x="1122254" y="906077"/>
                  </a:lnTo>
                  <a:lnTo>
                    <a:pt x="1098488" y="943401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4" y="1072125"/>
                  </a:lnTo>
                  <a:lnTo>
                    <a:pt x="943402" y="1098488"/>
                  </a:lnTo>
                  <a:lnTo>
                    <a:pt x="906078" y="1122254"/>
                  </a:lnTo>
                  <a:lnTo>
                    <a:pt x="866965" y="1143289"/>
                  </a:lnTo>
                  <a:lnTo>
                    <a:pt x="826200" y="1161457"/>
                  </a:lnTo>
                  <a:lnTo>
                    <a:pt x="783916" y="1176625"/>
                  </a:lnTo>
                  <a:lnTo>
                    <a:pt x="740249" y="1188657"/>
                  </a:lnTo>
                  <a:lnTo>
                    <a:pt x="695333" y="1197417"/>
                  </a:lnTo>
                  <a:lnTo>
                    <a:pt x="649303" y="1202773"/>
                  </a:lnTo>
                  <a:lnTo>
                    <a:pt x="602294" y="1204588"/>
                  </a:lnTo>
                  <a:close/>
                </a:path>
              </a:pathLst>
            </a:custGeom>
            <a:solidFill>
              <a:srgbClr val="8F9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5300411" y="4887597"/>
            <a:ext cx="1423670" cy="1423670"/>
            <a:chOff x="15300411" y="4887597"/>
            <a:chExt cx="1423670" cy="1423670"/>
          </a:xfrm>
        </p:grpSpPr>
        <p:sp>
          <p:nvSpPr>
            <p:cNvPr id="21" name="object 21"/>
            <p:cNvSpPr/>
            <p:nvPr/>
          </p:nvSpPr>
          <p:spPr>
            <a:xfrm>
              <a:off x="15300411" y="4887597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69" h="1423670">
                  <a:moveTo>
                    <a:pt x="711800" y="1423604"/>
                  </a:moveTo>
                  <a:lnTo>
                    <a:pt x="662938" y="1421967"/>
                  </a:lnTo>
                  <a:lnTo>
                    <a:pt x="614979" y="1417127"/>
                  </a:lnTo>
                  <a:lnTo>
                    <a:pt x="568028" y="1409188"/>
                  </a:lnTo>
                  <a:lnTo>
                    <a:pt x="522189" y="1398255"/>
                  </a:lnTo>
                  <a:lnTo>
                    <a:pt x="477567" y="1384431"/>
                  </a:lnTo>
                  <a:lnTo>
                    <a:pt x="434266" y="1367823"/>
                  </a:lnTo>
                  <a:lnTo>
                    <a:pt x="392391" y="1348534"/>
                  </a:lnTo>
                  <a:lnTo>
                    <a:pt x="352046" y="1326669"/>
                  </a:lnTo>
                  <a:lnTo>
                    <a:pt x="313337" y="1302332"/>
                  </a:lnTo>
                  <a:lnTo>
                    <a:pt x="276367" y="1275628"/>
                  </a:lnTo>
                  <a:lnTo>
                    <a:pt x="241241" y="1246662"/>
                  </a:lnTo>
                  <a:lnTo>
                    <a:pt x="208064" y="1215539"/>
                  </a:lnTo>
                  <a:lnTo>
                    <a:pt x="176940" y="1182361"/>
                  </a:lnTo>
                  <a:lnTo>
                    <a:pt x="147974" y="1147235"/>
                  </a:lnTo>
                  <a:lnTo>
                    <a:pt x="121270" y="1110265"/>
                  </a:lnTo>
                  <a:lnTo>
                    <a:pt x="96933" y="1071556"/>
                  </a:lnTo>
                  <a:lnTo>
                    <a:pt x="75068" y="1031211"/>
                  </a:lnTo>
                  <a:lnTo>
                    <a:pt x="55779" y="989336"/>
                  </a:lnTo>
                  <a:lnTo>
                    <a:pt x="39170" y="946035"/>
                  </a:lnTo>
                  <a:lnTo>
                    <a:pt x="25347" y="901413"/>
                  </a:lnTo>
                  <a:lnTo>
                    <a:pt x="14414" y="855574"/>
                  </a:lnTo>
                  <a:lnTo>
                    <a:pt x="6475" y="808623"/>
                  </a:lnTo>
                  <a:lnTo>
                    <a:pt x="1635" y="760664"/>
                  </a:lnTo>
                  <a:lnTo>
                    <a:pt x="0" y="711762"/>
                  </a:lnTo>
                  <a:lnTo>
                    <a:pt x="1635" y="662940"/>
                  </a:lnTo>
                  <a:lnTo>
                    <a:pt x="6475" y="614981"/>
                  </a:lnTo>
                  <a:lnTo>
                    <a:pt x="14414" y="568030"/>
                  </a:lnTo>
                  <a:lnTo>
                    <a:pt x="25347" y="522191"/>
                  </a:lnTo>
                  <a:lnTo>
                    <a:pt x="39170" y="477568"/>
                  </a:lnTo>
                  <a:lnTo>
                    <a:pt x="55779" y="434267"/>
                  </a:lnTo>
                  <a:lnTo>
                    <a:pt x="75068" y="392392"/>
                  </a:lnTo>
                  <a:lnTo>
                    <a:pt x="96933" y="352048"/>
                  </a:lnTo>
                  <a:lnTo>
                    <a:pt x="121270" y="313338"/>
                  </a:lnTo>
                  <a:lnTo>
                    <a:pt x="147974" y="276368"/>
                  </a:lnTo>
                  <a:lnTo>
                    <a:pt x="176940" y="241242"/>
                  </a:lnTo>
                  <a:lnTo>
                    <a:pt x="208064" y="208065"/>
                  </a:lnTo>
                  <a:lnTo>
                    <a:pt x="241241" y="176941"/>
                  </a:lnTo>
                  <a:lnTo>
                    <a:pt x="276367" y="147975"/>
                  </a:lnTo>
                  <a:lnTo>
                    <a:pt x="313337" y="121271"/>
                  </a:lnTo>
                  <a:lnTo>
                    <a:pt x="352046" y="96934"/>
                  </a:lnTo>
                  <a:lnTo>
                    <a:pt x="392391" y="75069"/>
                  </a:lnTo>
                  <a:lnTo>
                    <a:pt x="434266" y="55780"/>
                  </a:lnTo>
                  <a:lnTo>
                    <a:pt x="477567" y="39172"/>
                  </a:lnTo>
                  <a:lnTo>
                    <a:pt x="522189" y="25349"/>
                  </a:lnTo>
                  <a:lnTo>
                    <a:pt x="568028" y="14415"/>
                  </a:lnTo>
                  <a:lnTo>
                    <a:pt x="614979" y="6476"/>
                  </a:lnTo>
                  <a:lnTo>
                    <a:pt x="662938" y="1636"/>
                  </a:lnTo>
                  <a:lnTo>
                    <a:pt x="711800" y="0"/>
                  </a:lnTo>
                  <a:lnTo>
                    <a:pt x="760243" y="1636"/>
                  </a:lnTo>
                  <a:lnTo>
                    <a:pt x="807854" y="6476"/>
                  </a:lnTo>
                  <a:lnTo>
                    <a:pt x="854524" y="14415"/>
                  </a:lnTo>
                  <a:lnTo>
                    <a:pt x="900144" y="25349"/>
                  </a:lnTo>
                  <a:lnTo>
                    <a:pt x="944604" y="39172"/>
                  </a:lnTo>
                  <a:lnTo>
                    <a:pt x="987795" y="55780"/>
                  </a:lnTo>
                  <a:lnTo>
                    <a:pt x="1029607" y="75069"/>
                  </a:lnTo>
                  <a:lnTo>
                    <a:pt x="1069932" y="96934"/>
                  </a:lnTo>
                  <a:lnTo>
                    <a:pt x="1089940" y="109508"/>
                  </a:lnTo>
                  <a:lnTo>
                    <a:pt x="711800" y="109508"/>
                  </a:lnTo>
                  <a:lnTo>
                    <a:pt x="664791" y="111323"/>
                  </a:lnTo>
                  <a:lnTo>
                    <a:pt x="618761" y="116678"/>
                  </a:lnTo>
                  <a:lnTo>
                    <a:pt x="573846" y="125439"/>
                  </a:lnTo>
                  <a:lnTo>
                    <a:pt x="530178" y="137471"/>
                  </a:lnTo>
                  <a:lnTo>
                    <a:pt x="487895" y="152638"/>
                  </a:lnTo>
                  <a:lnTo>
                    <a:pt x="447129" y="170807"/>
                  </a:lnTo>
                  <a:lnTo>
                    <a:pt x="408017" y="191841"/>
                  </a:lnTo>
                  <a:lnTo>
                    <a:pt x="370692" y="215608"/>
                  </a:lnTo>
                  <a:lnTo>
                    <a:pt x="335291" y="241971"/>
                  </a:lnTo>
                  <a:lnTo>
                    <a:pt x="301946" y="270796"/>
                  </a:lnTo>
                  <a:lnTo>
                    <a:pt x="270794" y="301948"/>
                  </a:lnTo>
                  <a:lnTo>
                    <a:pt x="241969" y="335292"/>
                  </a:lnTo>
                  <a:lnTo>
                    <a:pt x="215606" y="370694"/>
                  </a:lnTo>
                  <a:lnTo>
                    <a:pt x="191840" y="408018"/>
                  </a:lnTo>
                  <a:lnTo>
                    <a:pt x="170805" y="447131"/>
                  </a:lnTo>
                  <a:lnTo>
                    <a:pt x="152636" y="487896"/>
                  </a:lnTo>
                  <a:lnTo>
                    <a:pt x="137469" y="530180"/>
                  </a:lnTo>
                  <a:lnTo>
                    <a:pt x="125437" y="573847"/>
                  </a:lnTo>
                  <a:lnTo>
                    <a:pt x="116677" y="618763"/>
                  </a:lnTo>
                  <a:lnTo>
                    <a:pt x="111321" y="664793"/>
                  </a:lnTo>
                  <a:lnTo>
                    <a:pt x="109506" y="711802"/>
                  </a:lnTo>
                  <a:lnTo>
                    <a:pt x="111321" y="758811"/>
                  </a:lnTo>
                  <a:lnTo>
                    <a:pt x="116677" y="804840"/>
                  </a:lnTo>
                  <a:lnTo>
                    <a:pt x="125437" y="849756"/>
                  </a:lnTo>
                  <a:lnTo>
                    <a:pt x="137469" y="893423"/>
                  </a:lnTo>
                  <a:lnTo>
                    <a:pt x="152636" y="935707"/>
                  </a:lnTo>
                  <a:lnTo>
                    <a:pt x="170805" y="976473"/>
                  </a:lnTo>
                  <a:lnTo>
                    <a:pt x="191840" y="1015585"/>
                  </a:lnTo>
                  <a:lnTo>
                    <a:pt x="215606" y="1052910"/>
                  </a:lnTo>
                  <a:lnTo>
                    <a:pt x="241969" y="1088311"/>
                  </a:lnTo>
                  <a:lnTo>
                    <a:pt x="270794" y="1121656"/>
                  </a:lnTo>
                  <a:lnTo>
                    <a:pt x="301946" y="1152808"/>
                  </a:lnTo>
                  <a:lnTo>
                    <a:pt x="335291" y="1181633"/>
                  </a:lnTo>
                  <a:lnTo>
                    <a:pt x="370692" y="1207996"/>
                  </a:lnTo>
                  <a:lnTo>
                    <a:pt x="408017" y="1231762"/>
                  </a:lnTo>
                  <a:lnTo>
                    <a:pt x="447129" y="1252797"/>
                  </a:lnTo>
                  <a:lnTo>
                    <a:pt x="487895" y="1270966"/>
                  </a:lnTo>
                  <a:lnTo>
                    <a:pt x="530178" y="1286133"/>
                  </a:lnTo>
                  <a:lnTo>
                    <a:pt x="573846" y="1298165"/>
                  </a:lnTo>
                  <a:lnTo>
                    <a:pt x="618761" y="1306926"/>
                  </a:lnTo>
                  <a:lnTo>
                    <a:pt x="664791" y="1312281"/>
                  </a:lnTo>
                  <a:lnTo>
                    <a:pt x="711800" y="1314096"/>
                  </a:lnTo>
                  <a:lnTo>
                    <a:pt x="1089940" y="1314096"/>
                  </a:lnTo>
                  <a:lnTo>
                    <a:pt x="1069932" y="1326669"/>
                  </a:lnTo>
                  <a:lnTo>
                    <a:pt x="1029607" y="1348534"/>
                  </a:lnTo>
                  <a:lnTo>
                    <a:pt x="987795" y="1367823"/>
                  </a:lnTo>
                  <a:lnTo>
                    <a:pt x="944604" y="1384431"/>
                  </a:lnTo>
                  <a:lnTo>
                    <a:pt x="900144" y="1398255"/>
                  </a:lnTo>
                  <a:lnTo>
                    <a:pt x="854524" y="1409188"/>
                  </a:lnTo>
                  <a:lnTo>
                    <a:pt x="807854" y="1417127"/>
                  </a:lnTo>
                  <a:lnTo>
                    <a:pt x="760243" y="1421967"/>
                  </a:lnTo>
                  <a:lnTo>
                    <a:pt x="711800" y="1423604"/>
                  </a:lnTo>
                  <a:close/>
                </a:path>
                <a:path w="1423669" h="1423670">
                  <a:moveTo>
                    <a:pt x="1089940" y="1314096"/>
                  </a:moveTo>
                  <a:lnTo>
                    <a:pt x="711800" y="1314096"/>
                  </a:lnTo>
                  <a:lnTo>
                    <a:pt x="758809" y="1312281"/>
                  </a:lnTo>
                  <a:lnTo>
                    <a:pt x="804839" y="1306926"/>
                  </a:lnTo>
                  <a:lnTo>
                    <a:pt x="849755" y="1298165"/>
                  </a:lnTo>
                  <a:lnTo>
                    <a:pt x="893422" y="1286133"/>
                  </a:lnTo>
                  <a:lnTo>
                    <a:pt x="935706" y="1270966"/>
                  </a:lnTo>
                  <a:lnTo>
                    <a:pt x="976471" y="1252797"/>
                  </a:lnTo>
                  <a:lnTo>
                    <a:pt x="1015584" y="1231762"/>
                  </a:lnTo>
                  <a:lnTo>
                    <a:pt x="1052908" y="1207996"/>
                  </a:lnTo>
                  <a:lnTo>
                    <a:pt x="1088310" y="1181633"/>
                  </a:lnTo>
                  <a:lnTo>
                    <a:pt x="1121654" y="1152808"/>
                  </a:lnTo>
                  <a:lnTo>
                    <a:pt x="1152806" y="1121656"/>
                  </a:lnTo>
                  <a:lnTo>
                    <a:pt x="1181631" y="1088311"/>
                  </a:lnTo>
                  <a:lnTo>
                    <a:pt x="1207994" y="1052910"/>
                  </a:lnTo>
                  <a:lnTo>
                    <a:pt x="1231760" y="1015585"/>
                  </a:lnTo>
                  <a:lnTo>
                    <a:pt x="1252795" y="976473"/>
                  </a:lnTo>
                  <a:lnTo>
                    <a:pt x="1270964" y="935707"/>
                  </a:lnTo>
                  <a:lnTo>
                    <a:pt x="1286131" y="893423"/>
                  </a:lnTo>
                  <a:lnTo>
                    <a:pt x="1298163" y="849756"/>
                  </a:lnTo>
                  <a:lnTo>
                    <a:pt x="1306924" y="804840"/>
                  </a:lnTo>
                  <a:lnTo>
                    <a:pt x="1312279" y="758811"/>
                  </a:lnTo>
                  <a:lnTo>
                    <a:pt x="1314092" y="711762"/>
                  </a:lnTo>
                  <a:lnTo>
                    <a:pt x="1312279" y="664793"/>
                  </a:lnTo>
                  <a:lnTo>
                    <a:pt x="1306924" y="618763"/>
                  </a:lnTo>
                  <a:lnTo>
                    <a:pt x="1298163" y="573847"/>
                  </a:lnTo>
                  <a:lnTo>
                    <a:pt x="1286131" y="530180"/>
                  </a:lnTo>
                  <a:lnTo>
                    <a:pt x="1270964" y="487896"/>
                  </a:lnTo>
                  <a:lnTo>
                    <a:pt x="1252795" y="447131"/>
                  </a:lnTo>
                  <a:lnTo>
                    <a:pt x="1231760" y="408018"/>
                  </a:lnTo>
                  <a:lnTo>
                    <a:pt x="1207994" y="370694"/>
                  </a:lnTo>
                  <a:lnTo>
                    <a:pt x="1181631" y="335292"/>
                  </a:lnTo>
                  <a:lnTo>
                    <a:pt x="1152806" y="301948"/>
                  </a:lnTo>
                  <a:lnTo>
                    <a:pt x="1121654" y="270796"/>
                  </a:lnTo>
                  <a:lnTo>
                    <a:pt x="1088310" y="241971"/>
                  </a:lnTo>
                  <a:lnTo>
                    <a:pt x="1052908" y="215608"/>
                  </a:lnTo>
                  <a:lnTo>
                    <a:pt x="1015584" y="191841"/>
                  </a:lnTo>
                  <a:lnTo>
                    <a:pt x="976471" y="170807"/>
                  </a:lnTo>
                  <a:lnTo>
                    <a:pt x="935706" y="152638"/>
                  </a:lnTo>
                  <a:lnTo>
                    <a:pt x="893422" y="137471"/>
                  </a:lnTo>
                  <a:lnTo>
                    <a:pt x="849755" y="125439"/>
                  </a:lnTo>
                  <a:lnTo>
                    <a:pt x="804839" y="116678"/>
                  </a:lnTo>
                  <a:lnTo>
                    <a:pt x="758809" y="111323"/>
                  </a:lnTo>
                  <a:lnTo>
                    <a:pt x="711800" y="109508"/>
                  </a:lnTo>
                  <a:lnTo>
                    <a:pt x="1089940" y="109508"/>
                  </a:lnTo>
                  <a:lnTo>
                    <a:pt x="1145682" y="147975"/>
                  </a:lnTo>
                  <a:lnTo>
                    <a:pt x="1180888" y="176941"/>
                  </a:lnTo>
                  <a:lnTo>
                    <a:pt x="1214169" y="208065"/>
                  </a:lnTo>
                  <a:lnTo>
                    <a:pt x="1245415" y="241242"/>
                  </a:lnTo>
                  <a:lnTo>
                    <a:pt x="1274519" y="276368"/>
                  </a:lnTo>
                  <a:lnTo>
                    <a:pt x="1301369" y="313338"/>
                  </a:lnTo>
                  <a:lnTo>
                    <a:pt x="1325857" y="352048"/>
                  </a:lnTo>
                  <a:lnTo>
                    <a:pt x="1347873" y="392392"/>
                  </a:lnTo>
                  <a:lnTo>
                    <a:pt x="1367309" y="434267"/>
                  </a:lnTo>
                  <a:lnTo>
                    <a:pt x="1384055" y="477568"/>
                  </a:lnTo>
                  <a:lnTo>
                    <a:pt x="1398000" y="522191"/>
                  </a:lnTo>
                  <a:lnTo>
                    <a:pt x="1409038" y="568030"/>
                  </a:lnTo>
                  <a:lnTo>
                    <a:pt x="1417057" y="614981"/>
                  </a:lnTo>
                  <a:lnTo>
                    <a:pt x="1421948" y="662940"/>
                  </a:lnTo>
                  <a:lnTo>
                    <a:pt x="1423600" y="711802"/>
                  </a:lnTo>
                  <a:lnTo>
                    <a:pt x="1421948" y="760664"/>
                  </a:lnTo>
                  <a:lnTo>
                    <a:pt x="1417057" y="808623"/>
                  </a:lnTo>
                  <a:lnTo>
                    <a:pt x="1409038" y="855574"/>
                  </a:lnTo>
                  <a:lnTo>
                    <a:pt x="1398000" y="901413"/>
                  </a:lnTo>
                  <a:lnTo>
                    <a:pt x="1384055" y="946035"/>
                  </a:lnTo>
                  <a:lnTo>
                    <a:pt x="1367309" y="989336"/>
                  </a:lnTo>
                  <a:lnTo>
                    <a:pt x="1347873" y="1031211"/>
                  </a:lnTo>
                  <a:lnTo>
                    <a:pt x="1325857" y="1071556"/>
                  </a:lnTo>
                  <a:lnTo>
                    <a:pt x="1301369" y="1110265"/>
                  </a:lnTo>
                  <a:lnTo>
                    <a:pt x="1274519" y="1147235"/>
                  </a:lnTo>
                  <a:lnTo>
                    <a:pt x="1245415" y="1182361"/>
                  </a:lnTo>
                  <a:lnTo>
                    <a:pt x="1214169" y="1215539"/>
                  </a:lnTo>
                  <a:lnTo>
                    <a:pt x="1180888" y="1246662"/>
                  </a:lnTo>
                  <a:lnTo>
                    <a:pt x="1145682" y="1275628"/>
                  </a:lnTo>
                  <a:lnTo>
                    <a:pt x="1108660" y="1302332"/>
                  </a:lnTo>
                  <a:lnTo>
                    <a:pt x="1089940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9918" y="4997105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4" h="1204595">
                  <a:moveTo>
                    <a:pt x="602293" y="1204588"/>
                  </a:moveTo>
                  <a:lnTo>
                    <a:pt x="555285" y="1202773"/>
                  </a:lnTo>
                  <a:lnTo>
                    <a:pt x="509255" y="1197417"/>
                  </a:lnTo>
                  <a:lnTo>
                    <a:pt x="464339" y="1188657"/>
                  </a:lnTo>
                  <a:lnTo>
                    <a:pt x="420672" y="1176625"/>
                  </a:lnTo>
                  <a:lnTo>
                    <a:pt x="378388" y="1161457"/>
                  </a:lnTo>
                  <a:lnTo>
                    <a:pt x="337623" y="1143289"/>
                  </a:lnTo>
                  <a:lnTo>
                    <a:pt x="298510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1"/>
                  </a:lnTo>
                  <a:lnTo>
                    <a:pt x="82333" y="906077"/>
                  </a:lnTo>
                  <a:lnTo>
                    <a:pt x="61298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8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0" y="82333"/>
                  </a:lnTo>
                  <a:lnTo>
                    <a:pt x="337623" y="61298"/>
                  </a:lnTo>
                  <a:lnTo>
                    <a:pt x="378388" y="43130"/>
                  </a:lnTo>
                  <a:lnTo>
                    <a:pt x="420672" y="27962"/>
                  </a:lnTo>
                  <a:lnTo>
                    <a:pt x="464339" y="15931"/>
                  </a:lnTo>
                  <a:lnTo>
                    <a:pt x="509255" y="7170"/>
                  </a:lnTo>
                  <a:lnTo>
                    <a:pt x="555285" y="1815"/>
                  </a:lnTo>
                  <a:lnTo>
                    <a:pt x="602293" y="0"/>
                  </a:lnTo>
                  <a:lnTo>
                    <a:pt x="649302" y="1815"/>
                  </a:lnTo>
                  <a:lnTo>
                    <a:pt x="695332" y="7170"/>
                  </a:lnTo>
                  <a:lnTo>
                    <a:pt x="740248" y="15931"/>
                  </a:lnTo>
                  <a:lnTo>
                    <a:pt x="783916" y="27962"/>
                  </a:lnTo>
                  <a:lnTo>
                    <a:pt x="826199" y="43130"/>
                  </a:lnTo>
                  <a:lnTo>
                    <a:pt x="866965" y="61298"/>
                  </a:lnTo>
                  <a:lnTo>
                    <a:pt x="906077" y="82333"/>
                  </a:lnTo>
                  <a:lnTo>
                    <a:pt x="943402" y="106100"/>
                  </a:lnTo>
                  <a:lnTo>
                    <a:pt x="978803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4" y="298510"/>
                  </a:lnTo>
                  <a:lnTo>
                    <a:pt x="1143289" y="337623"/>
                  </a:lnTo>
                  <a:lnTo>
                    <a:pt x="1161457" y="378388"/>
                  </a:lnTo>
                  <a:lnTo>
                    <a:pt x="1176625" y="420672"/>
                  </a:lnTo>
                  <a:lnTo>
                    <a:pt x="1188656" y="464339"/>
                  </a:lnTo>
                  <a:lnTo>
                    <a:pt x="1197417" y="509255"/>
                  </a:lnTo>
                  <a:lnTo>
                    <a:pt x="1202772" y="555285"/>
                  </a:lnTo>
                  <a:lnTo>
                    <a:pt x="1204587" y="602294"/>
                  </a:lnTo>
                  <a:lnTo>
                    <a:pt x="1202772" y="649302"/>
                  </a:lnTo>
                  <a:lnTo>
                    <a:pt x="1197417" y="695332"/>
                  </a:lnTo>
                  <a:lnTo>
                    <a:pt x="1188656" y="740248"/>
                  </a:lnTo>
                  <a:lnTo>
                    <a:pt x="1176625" y="783915"/>
                  </a:lnTo>
                  <a:lnTo>
                    <a:pt x="1161457" y="826199"/>
                  </a:lnTo>
                  <a:lnTo>
                    <a:pt x="1143289" y="866965"/>
                  </a:lnTo>
                  <a:lnTo>
                    <a:pt x="1122254" y="906077"/>
                  </a:lnTo>
                  <a:lnTo>
                    <a:pt x="1098488" y="943401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3" y="1072125"/>
                  </a:lnTo>
                  <a:lnTo>
                    <a:pt x="943402" y="1098488"/>
                  </a:lnTo>
                  <a:lnTo>
                    <a:pt x="906077" y="1122254"/>
                  </a:lnTo>
                  <a:lnTo>
                    <a:pt x="866965" y="1143289"/>
                  </a:lnTo>
                  <a:lnTo>
                    <a:pt x="826199" y="1161457"/>
                  </a:lnTo>
                  <a:lnTo>
                    <a:pt x="783916" y="1176625"/>
                  </a:lnTo>
                  <a:lnTo>
                    <a:pt x="740248" y="1188657"/>
                  </a:lnTo>
                  <a:lnTo>
                    <a:pt x="695332" y="1197417"/>
                  </a:lnTo>
                  <a:lnTo>
                    <a:pt x="649302" y="1202773"/>
                  </a:lnTo>
                  <a:lnTo>
                    <a:pt x="602293" y="1204588"/>
                  </a:lnTo>
                  <a:close/>
                </a:path>
              </a:pathLst>
            </a:custGeom>
            <a:solidFill>
              <a:srgbClr val="FFA2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4704969" y="5304065"/>
            <a:ext cx="638175" cy="590550"/>
          </a:xfrm>
          <a:custGeom>
            <a:avLst/>
            <a:gdLst/>
            <a:ahLst/>
            <a:cxnLst/>
            <a:rect l="l" t="t" r="r" b="b"/>
            <a:pathLst>
              <a:path w="638175" h="590550">
                <a:moveTo>
                  <a:pt x="524217" y="476834"/>
                </a:moveTo>
                <a:lnTo>
                  <a:pt x="522414" y="468007"/>
                </a:lnTo>
                <a:lnTo>
                  <a:pt x="517525" y="460794"/>
                </a:lnTo>
                <a:lnTo>
                  <a:pt x="510273" y="455917"/>
                </a:lnTo>
                <a:lnTo>
                  <a:pt x="501421" y="454126"/>
                </a:lnTo>
                <a:lnTo>
                  <a:pt x="478624" y="454126"/>
                </a:lnTo>
                <a:lnTo>
                  <a:pt x="478624" y="249770"/>
                </a:lnTo>
                <a:lnTo>
                  <a:pt x="476834" y="240957"/>
                </a:lnTo>
                <a:lnTo>
                  <a:pt x="471932" y="233730"/>
                </a:lnTo>
                <a:lnTo>
                  <a:pt x="464693" y="228854"/>
                </a:lnTo>
                <a:lnTo>
                  <a:pt x="455841" y="227063"/>
                </a:lnTo>
                <a:lnTo>
                  <a:pt x="446989" y="228854"/>
                </a:lnTo>
                <a:lnTo>
                  <a:pt x="439737" y="233730"/>
                </a:lnTo>
                <a:lnTo>
                  <a:pt x="434848" y="240957"/>
                </a:lnTo>
                <a:lnTo>
                  <a:pt x="433044" y="249770"/>
                </a:lnTo>
                <a:lnTo>
                  <a:pt x="433044" y="454126"/>
                </a:lnTo>
                <a:lnTo>
                  <a:pt x="387464" y="454126"/>
                </a:lnTo>
                <a:lnTo>
                  <a:pt x="387464" y="295186"/>
                </a:lnTo>
                <a:lnTo>
                  <a:pt x="385660" y="286359"/>
                </a:lnTo>
                <a:lnTo>
                  <a:pt x="380771" y="279146"/>
                </a:lnTo>
                <a:lnTo>
                  <a:pt x="373519" y="274269"/>
                </a:lnTo>
                <a:lnTo>
                  <a:pt x="364667" y="272478"/>
                </a:lnTo>
                <a:lnTo>
                  <a:pt x="355815" y="274269"/>
                </a:lnTo>
                <a:lnTo>
                  <a:pt x="348576" y="279146"/>
                </a:lnTo>
                <a:lnTo>
                  <a:pt x="343674" y="286359"/>
                </a:lnTo>
                <a:lnTo>
                  <a:pt x="341884" y="295186"/>
                </a:lnTo>
                <a:lnTo>
                  <a:pt x="341884" y="454126"/>
                </a:lnTo>
                <a:lnTo>
                  <a:pt x="296291" y="454126"/>
                </a:lnTo>
                <a:lnTo>
                  <a:pt x="296291" y="363296"/>
                </a:lnTo>
                <a:lnTo>
                  <a:pt x="294500" y="354482"/>
                </a:lnTo>
                <a:lnTo>
                  <a:pt x="289598" y="347256"/>
                </a:lnTo>
                <a:lnTo>
                  <a:pt x="282346" y="342379"/>
                </a:lnTo>
                <a:lnTo>
                  <a:pt x="273507" y="340588"/>
                </a:lnTo>
                <a:lnTo>
                  <a:pt x="264655" y="342379"/>
                </a:lnTo>
                <a:lnTo>
                  <a:pt x="257403" y="347256"/>
                </a:lnTo>
                <a:lnTo>
                  <a:pt x="252514" y="354482"/>
                </a:lnTo>
                <a:lnTo>
                  <a:pt x="250710" y="363296"/>
                </a:lnTo>
                <a:lnTo>
                  <a:pt x="250710" y="454126"/>
                </a:lnTo>
                <a:lnTo>
                  <a:pt x="205130" y="454126"/>
                </a:lnTo>
                <a:lnTo>
                  <a:pt x="205130" y="227063"/>
                </a:lnTo>
                <a:lnTo>
                  <a:pt x="203327" y="218249"/>
                </a:lnTo>
                <a:lnTo>
                  <a:pt x="198437" y="211023"/>
                </a:lnTo>
                <a:lnTo>
                  <a:pt x="191185" y="206146"/>
                </a:lnTo>
                <a:lnTo>
                  <a:pt x="182333" y="204355"/>
                </a:lnTo>
                <a:lnTo>
                  <a:pt x="173482" y="206146"/>
                </a:lnTo>
                <a:lnTo>
                  <a:pt x="166243" y="211023"/>
                </a:lnTo>
                <a:lnTo>
                  <a:pt x="161340" y="218249"/>
                </a:lnTo>
                <a:lnTo>
                  <a:pt x="159537" y="227063"/>
                </a:lnTo>
                <a:lnTo>
                  <a:pt x="159537" y="454126"/>
                </a:lnTo>
                <a:lnTo>
                  <a:pt x="136753" y="454126"/>
                </a:lnTo>
                <a:lnTo>
                  <a:pt x="127901" y="455917"/>
                </a:lnTo>
                <a:lnTo>
                  <a:pt x="120650" y="460794"/>
                </a:lnTo>
                <a:lnTo>
                  <a:pt x="115760" y="468007"/>
                </a:lnTo>
                <a:lnTo>
                  <a:pt x="113957" y="476834"/>
                </a:lnTo>
                <a:lnTo>
                  <a:pt x="115760" y="485648"/>
                </a:lnTo>
                <a:lnTo>
                  <a:pt x="120650" y="492861"/>
                </a:lnTo>
                <a:lnTo>
                  <a:pt x="127901" y="497738"/>
                </a:lnTo>
                <a:lnTo>
                  <a:pt x="136753" y="499529"/>
                </a:lnTo>
                <a:lnTo>
                  <a:pt x="501421" y="499529"/>
                </a:lnTo>
                <a:lnTo>
                  <a:pt x="510273" y="497738"/>
                </a:lnTo>
                <a:lnTo>
                  <a:pt x="517525" y="492861"/>
                </a:lnTo>
                <a:lnTo>
                  <a:pt x="522414" y="485648"/>
                </a:lnTo>
                <a:lnTo>
                  <a:pt x="524217" y="476834"/>
                </a:lnTo>
                <a:close/>
              </a:path>
              <a:path w="638175" h="590550">
                <a:moveTo>
                  <a:pt x="638175" y="68122"/>
                </a:moveTo>
                <a:lnTo>
                  <a:pt x="633539" y="45415"/>
                </a:lnTo>
                <a:lnTo>
                  <a:pt x="632777" y="41668"/>
                </a:lnTo>
                <a:lnTo>
                  <a:pt x="618083" y="20015"/>
                </a:lnTo>
                <a:lnTo>
                  <a:pt x="596341" y="5372"/>
                </a:lnTo>
                <a:lnTo>
                  <a:pt x="592594" y="4622"/>
                </a:lnTo>
                <a:lnTo>
                  <a:pt x="592594" y="68122"/>
                </a:lnTo>
                <a:lnTo>
                  <a:pt x="592594" y="90830"/>
                </a:lnTo>
                <a:lnTo>
                  <a:pt x="592594" y="136232"/>
                </a:lnTo>
                <a:lnTo>
                  <a:pt x="592493" y="528370"/>
                </a:lnTo>
                <a:lnTo>
                  <a:pt x="590080" y="534047"/>
                </a:lnTo>
                <a:lnTo>
                  <a:pt x="585978" y="538365"/>
                </a:lnTo>
                <a:lnTo>
                  <a:pt x="581647" y="542671"/>
                </a:lnTo>
                <a:lnTo>
                  <a:pt x="575957" y="544944"/>
                </a:lnTo>
                <a:lnTo>
                  <a:pt x="62445" y="544944"/>
                </a:lnTo>
                <a:lnTo>
                  <a:pt x="56527" y="542455"/>
                </a:lnTo>
                <a:lnTo>
                  <a:pt x="52197" y="538365"/>
                </a:lnTo>
                <a:lnTo>
                  <a:pt x="47866" y="534047"/>
                </a:lnTo>
                <a:lnTo>
                  <a:pt x="45580" y="528370"/>
                </a:lnTo>
                <a:lnTo>
                  <a:pt x="45580" y="136232"/>
                </a:lnTo>
                <a:lnTo>
                  <a:pt x="592594" y="136232"/>
                </a:lnTo>
                <a:lnTo>
                  <a:pt x="592594" y="90830"/>
                </a:lnTo>
                <a:lnTo>
                  <a:pt x="45580" y="90830"/>
                </a:lnTo>
                <a:lnTo>
                  <a:pt x="45580" y="68122"/>
                </a:lnTo>
                <a:lnTo>
                  <a:pt x="47383" y="59309"/>
                </a:lnTo>
                <a:lnTo>
                  <a:pt x="52273" y="52082"/>
                </a:lnTo>
                <a:lnTo>
                  <a:pt x="59524" y="47205"/>
                </a:lnTo>
                <a:lnTo>
                  <a:pt x="68376" y="45415"/>
                </a:lnTo>
                <a:lnTo>
                  <a:pt x="569798" y="45415"/>
                </a:lnTo>
                <a:lnTo>
                  <a:pt x="578650" y="47205"/>
                </a:lnTo>
                <a:lnTo>
                  <a:pt x="585889" y="52082"/>
                </a:lnTo>
                <a:lnTo>
                  <a:pt x="590791" y="59309"/>
                </a:lnTo>
                <a:lnTo>
                  <a:pt x="592594" y="68122"/>
                </a:lnTo>
                <a:lnTo>
                  <a:pt x="592594" y="4622"/>
                </a:lnTo>
                <a:lnTo>
                  <a:pt x="569798" y="0"/>
                </a:lnTo>
                <a:lnTo>
                  <a:pt x="68376" y="0"/>
                </a:lnTo>
                <a:lnTo>
                  <a:pt x="41821" y="5372"/>
                </a:lnTo>
                <a:lnTo>
                  <a:pt x="20078" y="20015"/>
                </a:lnTo>
                <a:lnTo>
                  <a:pt x="5397" y="41668"/>
                </a:lnTo>
                <a:lnTo>
                  <a:pt x="0" y="68122"/>
                </a:lnTo>
                <a:lnTo>
                  <a:pt x="0" y="522236"/>
                </a:lnTo>
                <a:lnTo>
                  <a:pt x="11442" y="559955"/>
                </a:lnTo>
                <a:lnTo>
                  <a:pt x="42252" y="585216"/>
                </a:lnTo>
                <a:lnTo>
                  <a:pt x="68376" y="590359"/>
                </a:lnTo>
                <a:lnTo>
                  <a:pt x="569798" y="590359"/>
                </a:lnTo>
                <a:lnTo>
                  <a:pt x="607644" y="578954"/>
                </a:lnTo>
                <a:lnTo>
                  <a:pt x="633018" y="548271"/>
                </a:lnTo>
                <a:lnTo>
                  <a:pt x="634022" y="544944"/>
                </a:lnTo>
                <a:lnTo>
                  <a:pt x="636866" y="535609"/>
                </a:lnTo>
                <a:lnTo>
                  <a:pt x="638175" y="522236"/>
                </a:lnTo>
                <a:lnTo>
                  <a:pt x="638175" y="136232"/>
                </a:lnTo>
                <a:lnTo>
                  <a:pt x="638175" y="90830"/>
                </a:lnTo>
                <a:lnTo>
                  <a:pt x="638175" y="68122"/>
                </a:lnTo>
                <a:close/>
              </a:path>
            </a:pathLst>
          </a:custGeom>
          <a:solidFill>
            <a:srgbClr val="181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1957688" y="5282436"/>
            <a:ext cx="636270" cy="636270"/>
            <a:chOff x="1957688" y="5282436"/>
            <a:chExt cx="636270" cy="636270"/>
          </a:xfrm>
        </p:grpSpPr>
        <p:sp>
          <p:nvSpPr>
            <p:cNvPr id="25" name="object 25"/>
            <p:cNvSpPr/>
            <p:nvPr/>
          </p:nvSpPr>
          <p:spPr>
            <a:xfrm>
              <a:off x="1957688" y="5282436"/>
              <a:ext cx="636270" cy="636270"/>
            </a:xfrm>
            <a:custGeom>
              <a:avLst/>
              <a:gdLst/>
              <a:ahLst/>
              <a:cxnLst/>
              <a:rect l="l" t="t" r="r" b="b"/>
              <a:pathLst>
                <a:path w="636269" h="636270">
                  <a:moveTo>
                    <a:pt x="295241" y="590482"/>
                  </a:moveTo>
                  <a:lnTo>
                    <a:pt x="247404" y="586611"/>
                  </a:lnTo>
                  <a:lnTo>
                    <a:pt x="202006" y="575409"/>
                  </a:lnTo>
                  <a:lnTo>
                    <a:pt x="159657" y="557486"/>
                  </a:lnTo>
                  <a:lnTo>
                    <a:pt x="120970" y="533454"/>
                  </a:lnTo>
                  <a:lnTo>
                    <a:pt x="86556" y="503925"/>
                  </a:lnTo>
                  <a:lnTo>
                    <a:pt x="57027" y="469511"/>
                  </a:lnTo>
                  <a:lnTo>
                    <a:pt x="32995" y="430824"/>
                  </a:lnTo>
                  <a:lnTo>
                    <a:pt x="15072" y="388475"/>
                  </a:lnTo>
                  <a:lnTo>
                    <a:pt x="3870" y="343077"/>
                  </a:lnTo>
                  <a:lnTo>
                    <a:pt x="0" y="295241"/>
                  </a:lnTo>
                  <a:lnTo>
                    <a:pt x="3876" y="247404"/>
                  </a:lnTo>
                  <a:lnTo>
                    <a:pt x="15096" y="202006"/>
                  </a:lnTo>
                  <a:lnTo>
                    <a:pt x="33044" y="159657"/>
                  </a:lnTo>
                  <a:lnTo>
                    <a:pt x="57107" y="120970"/>
                  </a:lnTo>
                  <a:lnTo>
                    <a:pt x="86670" y="86556"/>
                  </a:lnTo>
                  <a:lnTo>
                    <a:pt x="121117" y="57027"/>
                  </a:lnTo>
                  <a:lnTo>
                    <a:pt x="159835" y="32995"/>
                  </a:lnTo>
                  <a:lnTo>
                    <a:pt x="202210" y="15072"/>
                  </a:lnTo>
                  <a:lnTo>
                    <a:pt x="247625" y="3870"/>
                  </a:lnTo>
                  <a:lnTo>
                    <a:pt x="295468" y="0"/>
                  </a:lnTo>
                  <a:lnTo>
                    <a:pt x="343304" y="3870"/>
                  </a:lnTo>
                  <a:lnTo>
                    <a:pt x="388702" y="15072"/>
                  </a:lnTo>
                  <a:lnTo>
                    <a:pt x="431051" y="32995"/>
                  </a:lnTo>
                  <a:lnTo>
                    <a:pt x="451054" y="45421"/>
                  </a:lnTo>
                  <a:lnTo>
                    <a:pt x="295241" y="45421"/>
                  </a:lnTo>
                  <a:lnTo>
                    <a:pt x="250366" y="49450"/>
                  </a:lnTo>
                  <a:lnTo>
                    <a:pt x="208118" y="61064"/>
                  </a:lnTo>
                  <a:lnTo>
                    <a:pt x="169204" y="79555"/>
                  </a:lnTo>
                  <a:lnTo>
                    <a:pt x="134333" y="104214"/>
                  </a:lnTo>
                  <a:lnTo>
                    <a:pt x="104214" y="134333"/>
                  </a:lnTo>
                  <a:lnTo>
                    <a:pt x="79555" y="169204"/>
                  </a:lnTo>
                  <a:lnTo>
                    <a:pt x="61064" y="208117"/>
                  </a:lnTo>
                  <a:lnTo>
                    <a:pt x="49450" y="250366"/>
                  </a:lnTo>
                  <a:lnTo>
                    <a:pt x="45421" y="295241"/>
                  </a:lnTo>
                  <a:lnTo>
                    <a:pt x="49450" y="340115"/>
                  </a:lnTo>
                  <a:lnTo>
                    <a:pt x="61064" y="382364"/>
                  </a:lnTo>
                  <a:lnTo>
                    <a:pt x="79555" y="421277"/>
                  </a:lnTo>
                  <a:lnTo>
                    <a:pt x="104214" y="456148"/>
                  </a:lnTo>
                  <a:lnTo>
                    <a:pt x="134333" y="486267"/>
                  </a:lnTo>
                  <a:lnTo>
                    <a:pt x="169204" y="510926"/>
                  </a:lnTo>
                  <a:lnTo>
                    <a:pt x="208118" y="529417"/>
                  </a:lnTo>
                  <a:lnTo>
                    <a:pt x="250366" y="541031"/>
                  </a:lnTo>
                  <a:lnTo>
                    <a:pt x="295241" y="545060"/>
                  </a:lnTo>
                  <a:lnTo>
                    <a:pt x="451083" y="545060"/>
                  </a:lnTo>
                  <a:lnTo>
                    <a:pt x="445601" y="548995"/>
                  </a:lnTo>
                  <a:lnTo>
                    <a:pt x="399200" y="571433"/>
                  </a:lnTo>
                  <a:lnTo>
                    <a:pt x="348796" y="585567"/>
                  </a:lnTo>
                  <a:lnTo>
                    <a:pt x="295241" y="590482"/>
                  </a:lnTo>
                  <a:close/>
                </a:path>
                <a:path w="636269" h="636270">
                  <a:moveTo>
                    <a:pt x="451083" y="545060"/>
                  </a:moveTo>
                  <a:lnTo>
                    <a:pt x="295241" y="545060"/>
                  </a:lnTo>
                  <a:lnTo>
                    <a:pt x="340115" y="541031"/>
                  </a:lnTo>
                  <a:lnTo>
                    <a:pt x="382364" y="529417"/>
                  </a:lnTo>
                  <a:lnTo>
                    <a:pt x="421277" y="510926"/>
                  </a:lnTo>
                  <a:lnTo>
                    <a:pt x="456148" y="486267"/>
                  </a:lnTo>
                  <a:lnTo>
                    <a:pt x="486267" y="456148"/>
                  </a:lnTo>
                  <a:lnTo>
                    <a:pt x="510926" y="421277"/>
                  </a:lnTo>
                  <a:lnTo>
                    <a:pt x="529417" y="382364"/>
                  </a:lnTo>
                  <a:lnTo>
                    <a:pt x="541031" y="340115"/>
                  </a:lnTo>
                  <a:lnTo>
                    <a:pt x="545060" y="295241"/>
                  </a:lnTo>
                  <a:lnTo>
                    <a:pt x="541031" y="250366"/>
                  </a:lnTo>
                  <a:lnTo>
                    <a:pt x="529417" y="208117"/>
                  </a:lnTo>
                  <a:lnTo>
                    <a:pt x="510926" y="169204"/>
                  </a:lnTo>
                  <a:lnTo>
                    <a:pt x="486267" y="134333"/>
                  </a:lnTo>
                  <a:lnTo>
                    <a:pt x="456148" y="104214"/>
                  </a:lnTo>
                  <a:lnTo>
                    <a:pt x="421277" y="79555"/>
                  </a:lnTo>
                  <a:lnTo>
                    <a:pt x="382364" y="61064"/>
                  </a:lnTo>
                  <a:lnTo>
                    <a:pt x="340115" y="49450"/>
                  </a:lnTo>
                  <a:lnTo>
                    <a:pt x="295241" y="45421"/>
                  </a:lnTo>
                  <a:lnTo>
                    <a:pt x="451054" y="45421"/>
                  </a:lnTo>
                  <a:lnTo>
                    <a:pt x="504152" y="86556"/>
                  </a:lnTo>
                  <a:lnTo>
                    <a:pt x="533681" y="120970"/>
                  </a:lnTo>
                  <a:lnTo>
                    <a:pt x="557713" y="159657"/>
                  </a:lnTo>
                  <a:lnTo>
                    <a:pt x="575636" y="202006"/>
                  </a:lnTo>
                  <a:lnTo>
                    <a:pt x="586839" y="247404"/>
                  </a:lnTo>
                  <a:lnTo>
                    <a:pt x="590709" y="295241"/>
                  </a:lnTo>
                  <a:lnTo>
                    <a:pt x="585794" y="348923"/>
                  </a:lnTo>
                  <a:lnTo>
                    <a:pt x="571660" y="399370"/>
                  </a:lnTo>
                  <a:lnTo>
                    <a:pt x="549222" y="445728"/>
                  </a:lnTo>
                  <a:lnTo>
                    <a:pt x="519397" y="487147"/>
                  </a:lnTo>
                  <a:lnTo>
                    <a:pt x="551419" y="519170"/>
                  </a:lnTo>
                  <a:lnTo>
                    <a:pt x="487147" y="519170"/>
                  </a:lnTo>
                  <a:lnTo>
                    <a:pt x="451083" y="545060"/>
                  </a:lnTo>
                  <a:close/>
                </a:path>
                <a:path w="636269" h="636270">
                  <a:moveTo>
                    <a:pt x="619324" y="635903"/>
                  </a:moveTo>
                  <a:lnTo>
                    <a:pt x="607515" y="635903"/>
                  </a:lnTo>
                  <a:lnTo>
                    <a:pt x="601837" y="633859"/>
                  </a:lnTo>
                  <a:lnTo>
                    <a:pt x="487147" y="519170"/>
                  </a:lnTo>
                  <a:lnTo>
                    <a:pt x="551419" y="519170"/>
                  </a:lnTo>
                  <a:lnTo>
                    <a:pt x="629544" y="597295"/>
                  </a:lnTo>
                  <a:lnTo>
                    <a:pt x="634527" y="604790"/>
                  </a:lnTo>
                  <a:lnTo>
                    <a:pt x="636187" y="613306"/>
                  </a:lnTo>
                  <a:lnTo>
                    <a:pt x="634527" y="621823"/>
                  </a:lnTo>
                  <a:lnTo>
                    <a:pt x="629544" y="629317"/>
                  </a:lnTo>
                  <a:lnTo>
                    <a:pt x="625002" y="633632"/>
                  </a:lnTo>
                  <a:lnTo>
                    <a:pt x="619324" y="635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4796" y="5395991"/>
              <a:ext cx="136265" cy="13626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11412" y="5577677"/>
              <a:ext cx="283210" cy="182245"/>
            </a:xfrm>
            <a:custGeom>
              <a:avLst/>
              <a:gdLst/>
              <a:ahLst/>
              <a:cxnLst/>
              <a:rect l="l" t="t" r="r" b="b"/>
              <a:pathLst>
                <a:path w="283210" h="182245">
                  <a:moveTo>
                    <a:pt x="214873" y="181686"/>
                  </a:moveTo>
                  <a:lnTo>
                    <a:pt x="67706" y="181686"/>
                  </a:lnTo>
                  <a:lnTo>
                    <a:pt x="51674" y="179742"/>
                  </a:lnTo>
                  <a:lnTo>
                    <a:pt x="12519" y="153298"/>
                  </a:lnTo>
                  <a:lnTo>
                    <a:pt x="0" y="107787"/>
                  </a:lnTo>
                  <a:lnTo>
                    <a:pt x="3207" y="91978"/>
                  </a:lnTo>
                  <a:lnTo>
                    <a:pt x="18424" y="46557"/>
                  </a:lnTo>
                  <a:lnTo>
                    <a:pt x="43292" y="12803"/>
                  </a:lnTo>
                  <a:lnTo>
                    <a:pt x="83150" y="0"/>
                  </a:lnTo>
                  <a:lnTo>
                    <a:pt x="199429" y="0"/>
                  </a:lnTo>
                  <a:lnTo>
                    <a:pt x="220689" y="3346"/>
                  </a:lnTo>
                  <a:lnTo>
                    <a:pt x="239372" y="12803"/>
                  </a:lnTo>
                  <a:lnTo>
                    <a:pt x="254265" y="27497"/>
                  </a:lnTo>
                  <a:lnTo>
                    <a:pt x="263684" y="45648"/>
                  </a:lnTo>
                  <a:lnTo>
                    <a:pt x="83604" y="45648"/>
                  </a:lnTo>
                  <a:lnTo>
                    <a:pt x="76560" y="46752"/>
                  </a:lnTo>
                  <a:lnTo>
                    <a:pt x="70346" y="49878"/>
                  </a:lnTo>
                  <a:lnTo>
                    <a:pt x="65368" y="54750"/>
                  </a:lnTo>
                  <a:lnTo>
                    <a:pt x="62029" y="61092"/>
                  </a:lnTo>
                  <a:lnTo>
                    <a:pt x="46812" y="106513"/>
                  </a:lnTo>
                  <a:lnTo>
                    <a:pt x="47039" y="106513"/>
                  </a:lnTo>
                  <a:lnTo>
                    <a:pt x="44768" y="113327"/>
                  </a:lnTo>
                  <a:lnTo>
                    <a:pt x="45904" y="121048"/>
                  </a:lnTo>
                  <a:lnTo>
                    <a:pt x="54534" y="132858"/>
                  </a:lnTo>
                  <a:lnTo>
                    <a:pt x="61347" y="136492"/>
                  </a:lnTo>
                  <a:lnTo>
                    <a:pt x="278604" y="136492"/>
                  </a:lnTo>
                  <a:lnTo>
                    <a:pt x="277870" y="139150"/>
                  </a:lnTo>
                  <a:lnTo>
                    <a:pt x="270060" y="153298"/>
                  </a:lnTo>
                  <a:lnTo>
                    <a:pt x="259137" y="165207"/>
                  </a:lnTo>
                  <a:lnTo>
                    <a:pt x="245873" y="174135"/>
                  </a:lnTo>
                  <a:lnTo>
                    <a:pt x="230905" y="179742"/>
                  </a:lnTo>
                  <a:lnTo>
                    <a:pt x="214873" y="181686"/>
                  </a:lnTo>
                  <a:close/>
                </a:path>
                <a:path w="283210" h="182245">
                  <a:moveTo>
                    <a:pt x="278604" y="136492"/>
                  </a:moveTo>
                  <a:lnTo>
                    <a:pt x="222367" y="136492"/>
                  </a:lnTo>
                  <a:lnTo>
                    <a:pt x="229180" y="132858"/>
                  </a:lnTo>
                  <a:lnTo>
                    <a:pt x="237811" y="121048"/>
                  </a:lnTo>
                  <a:lnTo>
                    <a:pt x="221459" y="61092"/>
                  </a:lnTo>
                  <a:lnTo>
                    <a:pt x="199883" y="45648"/>
                  </a:lnTo>
                  <a:lnTo>
                    <a:pt x="263684" y="45648"/>
                  </a:lnTo>
                  <a:lnTo>
                    <a:pt x="264155" y="46557"/>
                  </a:lnTo>
                  <a:lnTo>
                    <a:pt x="279371" y="91978"/>
                  </a:lnTo>
                  <a:lnTo>
                    <a:pt x="282675" y="107787"/>
                  </a:lnTo>
                  <a:lnTo>
                    <a:pt x="282125" y="123745"/>
                  </a:lnTo>
                  <a:lnTo>
                    <a:pt x="278604" y="1364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7461301" y="5307405"/>
            <a:ext cx="623570" cy="638175"/>
          </a:xfrm>
          <a:custGeom>
            <a:avLst/>
            <a:gdLst/>
            <a:ahLst/>
            <a:cxnLst/>
            <a:rect l="l" t="t" r="r" b="b"/>
            <a:pathLst>
              <a:path w="623570" h="638175">
                <a:moveTo>
                  <a:pt x="327139" y="110934"/>
                </a:moveTo>
                <a:lnTo>
                  <a:pt x="307365" y="91160"/>
                </a:lnTo>
                <a:lnTo>
                  <a:pt x="210146" y="91160"/>
                </a:lnTo>
                <a:lnTo>
                  <a:pt x="190385" y="110934"/>
                </a:lnTo>
                <a:lnTo>
                  <a:pt x="190385" y="116979"/>
                </a:lnTo>
                <a:lnTo>
                  <a:pt x="210146" y="136740"/>
                </a:lnTo>
                <a:lnTo>
                  <a:pt x="213169" y="136740"/>
                </a:lnTo>
                <a:lnTo>
                  <a:pt x="307365" y="136740"/>
                </a:lnTo>
                <a:lnTo>
                  <a:pt x="327139" y="116979"/>
                </a:lnTo>
                <a:lnTo>
                  <a:pt x="327139" y="110934"/>
                </a:lnTo>
                <a:close/>
              </a:path>
              <a:path w="623570" h="638175">
                <a:moveTo>
                  <a:pt x="345478" y="300583"/>
                </a:moveTo>
                <a:lnTo>
                  <a:pt x="322021" y="277901"/>
                </a:lnTo>
                <a:lnTo>
                  <a:pt x="320167" y="278028"/>
                </a:lnTo>
                <a:lnTo>
                  <a:pt x="293903" y="283095"/>
                </a:lnTo>
                <a:lnTo>
                  <a:pt x="293903" y="329526"/>
                </a:lnTo>
                <a:lnTo>
                  <a:pt x="282371" y="389382"/>
                </a:lnTo>
                <a:lnTo>
                  <a:pt x="93916" y="577850"/>
                </a:lnTo>
                <a:lnTo>
                  <a:pt x="45567" y="529501"/>
                </a:lnTo>
                <a:lnTo>
                  <a:pt x="234022" y="341045"/>
                </a:lnTo>
                <a:lnTo>
                  <a:pt x="293903" y="329526"/>
                </a:lnTo>
                <a:lnTo>
                  <a:pt x="293903" y="283095"/>
                </a:lnTo>
                <a:lnTo>
                  <a:pt x="213969" y="298488"/>
                </a:lnTo>
                <a:lnTo>
                  <a:pt x="9067" y="501548"/>
                </a:lnTo>
                <a:lnTo>
                  <a:pt x="0" y="523468"/>
                </a:lnTo>
                <a:lnTo>
                  <a:pt x="0" y="535546"/>
                </a:lnTo>
                <a:lnTo>
                  <a:pt x="65963" y="614349"/>
                </a:lnTo>
                <a:lnTo>
                  <a:pt x="87871" y="623417"/>
                </a:lnTo>
                <a:lnTo>
                  <a:pt x="99961" y="623417"/>
                </a:lnTo>
                <a:lnTo>
                  <a:pt x="105765" y="622261"/>
                </a:lnTo>
                <a:lnTo>
                  <a:pt x="116941" y="617639"/>
                </a:lnTo>
                <a:lnTo>
                  <a:pt x="121869" y="614349"/>
                </a:lnTo>
                <a:lnTo>
                  <a:pt x="158369" y="577850"/>
                </a:lnTo>
                <a:lnTo>
                  <a:pt x="322846" y="413385"/>
                </a:lnTo>
                <a:lnTo>
                  <a:pt x="324929" y="409460"/>
                </a:lnTo>
                <a:lnTo>
                  <a:pt x="340334" y="329526"/>
                </a:lnTo>
                <a:lnTo>
                  <a:pt x="345401" y="303250"/>
                </a:lnTo>
                <a:lnTo>
                  <a:pt x="345478" y="300583"/>
                </a:lnTo>
                <a:close/>
              </a:path>
              <a:path w="623570" h="638175">
                <a:moveTo>
                  <a:pt x="418299" y="202095"/>
                </a:moveTo>
                <a:lnTo>
                  <a:pt x="398526" y="182333"/>
                </a:lnTo>
                <a:lnTo>
                  <a:pt x="210146" y="182333"/>
                </a:lnTo>
                <a:lnTo>
                  <a:pt x="190385" y="202095"/>
                </a:lnTo>
                <a:lnTo>
                  <a:pt x="190385" y="208140"/>
                </a:lnTo>
                <a:lnTo>
                  <a:pt x="210146" y="227914"/>
                </a:lnTo>
                <a:lnTo>
                  <a:pt x="213169" y="227914"/>
                </a:lnTo>
                <a:lnTo>
                  <a:pt x="398526" y="227914"/>
                </a:lnTo>
                <a:lnTo>
                  <a:pt x="418299" y="208140"/>
                </a:lnTo>
                <a:lnTo>
                  <a:pt x="418299" y="202095"/>
                </a:lnTo>
                <a:close/>
              </a:path>
              <a:path w="623570" h="638175">
                <a:moveTo>
                  <a:pt x="623430" y="63881"/>
                </a:moveTo>
                <a:lnTo>
                  <a:pt x="609384" y="26670"/>
                </a:lnTo>
                <a:lnTo>
                  <a:pt x="577062" y="3505"/>
                </a:lnTo>
                <a:lnTo>
                  <a:pt x="555053" y="0"/>
                </a:lnTo>
                <a:lnTo>
                  <a:pt x="163106" y="0"/>
                </a:lnTo>
                <a:lnTo>
                  <a:pt x="125895" y="14033"/>
                </a:lnTo>
                <a:lnTo>
                  <a:pt x="102717" y="46355"/>
                </a:lnTo>
                <a:lnTo>
                  <a:pt x="99212" y="68364"/>
                </a:lnTo>
                <a:lnTo>
                  <a:pt x="99212" y="276517"/>
                </a:lnTo>
                <a:lnTo>
                  <a:pt x="118986" y="296291"/>
                </a:lnTo>
                <a:lnTo>
                  <a:pt x="125031" y="296291"/>
                </a:lnTo>
                <a:lnTo>
                  <a:pt x="144805" y="65354"/>
                </a:lnTo>
                <a:lnTo>
                  <a:pt x="145376" y="62445"/>
                </a:lnTo>
                <a:lnTo>
                  <a:pt x="164566" y="45580"/>
                </a:lnTo>
                <a:lnTo>
                  <a:pt x="558076" y="45580"/>
                </a:lnTo>
                <a:lnTo>
                  <a:pt x="577837" y="65354"/>
                </a:lnTo>
                <a:lnTo>
                  <a:pt x="577837" y="413270"/>
                </a:lnTo>
                <a:lnTo>
                  <a:pt x="558076" y="433044"/>
                </a:lnTo>
                <a:lnTo>
                  <a:pt x="438073" y="433044"/>
                </a:lnTo>
                <a:lnTo>
                  <a:pt x="435165" y="433616"/>
                </a:lnTo>
                <a:lnTo>
                  <a:pt x="418299" y="452805"/>
                </a:lnTo>
                <a:lnTo>
                  <a:pt x="418299" y="572820"/>
                </a:lnTo>
                <a:lnTo>
                  <a:pt x="417715" y="575716"/>
                </a:lnTo>
                <a:lnTo>
                  <a:pt x="398526" y="592582"/>
                </a:lnTo>
                <a:lnTo>
                  <a:pt x="278523" y="592582"/>
                </a:lnTo>
                <a:lnTo>
                  <a:pt x="275615" y="593166"/>
                </a:lnTo>
                <a:lnTo>
                  <a:pt x="258762" y="612355"/>
                </a:lnTo>
                <a:lnTo>
                  <a:pt x="258762" y="618401"/>
                </a:lnTo>
                <a:lnTo>
                  <a:pt x="278523" y="638175"/>
                </a:lnTo>
                <a:lnTo>
                  <a:pt x="399999" y="638162"/>
                </a:lnTo>
                <a:lnTo>
                  <a:pt x="437210" y="624128"/>
                </a:lnTo>
                <a:lnTo>
                  <a:pt x="460375" y="591807"/>
                </a:lnTo>
                <a:lnTo>
                  <a:pt x="463880" y="569798"/>
                </a:lnTo>
                <a:lnTo>
                  <a:pt x="463880" y="478624"/>
                </a:lnTo>
                <a:lnTo>
                  <a:pt x="559536" y="478624"/>
                </a:lnTo>
                <a:lnTo>
                  <a:pt x="596760" y="464578"/>
                </a:lnTo>
                <a:lnTo>
                  <a:pt x="619925" y="432257"/>
                </a:lnTo>
                <a:lnTo>
                  <a:pt x="623430" y="410248"/>
                </a:lnTo>
                <a:lnTo>
                  <a:pt x="623430" y="63881"/>
                </a:lnTo>
                <a:close/>
              </a:path>
            </a:pathLst>
          </a:custGeom>
          <a:solidFill>
            <a:srgbClr val="181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94302" y="5619424"/>
            <a:ext cx="320040" cy="268605"/>
          </a:xfrm>
          <a:custGeom>
            <a:avLst/>
            <a:gdLst/>
            <a:ahLst/>
            <a:cxnLst/>
            <a:rect l="l" t="t" r="r" b="b"/>
            <a:pathLst>
              <a:path w="320040" h="268604">
                <a:moveTo>
                  <a:pt x="62422" y="267994"/>
                </a:moveTo>
                <a:lnTo>
                  <a:pt x="22050" y="250873"/>
                </a:lnTo>
                <a:lnTo>
                  <a:pt x="897" y="212818"/>
                </a:lnTo>
                <a:lnTo>
                  <a:pt x="0" y="198133"/>
                </a:lnTo>
                <a:lnTo>
                  <a:pt x="429" y="193261"/>
                </a:lnTo>
                <a:lnTo>
                  <a:pt x="30268" y="45929"/>
                </a:lnTo>
                <a:lnTo>
                  <a:pt x="58087" y="10247"/>
                </a:lnTo>
                <a:lnTo>
                  <a:pt x="94694" y="0"/>
                </a:lnTo>
                <a:lnTo>
                  <a:pt x="224926" y="0"/>
                </a:lnTo>
                <a:lnTo>
                  <a:pt x="273556" y="19992"/>
                </a:lnTo>
                <a:lnTo>
                  <a:pt x="288211" y="43035"/>
                </a:lnTo>
                <a:lnTo>
                  <a:pt x="91954" y="43042"/>
                </a:lnTo>
                <a:lnTo>
                  <a:pt x="89292" y="43504"/>
                </a:lnTo>
                <a:lnTo>
                  <a:pt x="43398" y="200334"/>
                </a:lnTo>
                <a:lnTo>
                  <a:pt x="43478" y="203766"/>
                </a:lnTo>
                <a:lnTo>
                  <a:pt x="63835" y="224965"/>
                </a:lnTo>
                <a:lnTo>
                  <a:pt x="315336" y="224965"/>
                </a:lnTo>
                <a:lnTo>
                  <a:pt x="314590" y="226952"/>
                </a:lnTo>
                <a:lnTo>
                  <a:pt x="289722" y="256930"/>
                </a:lnTo>
                <a:lnTo>
                  <a:pt x="257201" y="267994"/>
                </a:lnTo>
                <a:lnTo>
                  <a:pt x="252219" y="267994"/>
                </a:lnTo>
                <a:lnTo>
                  <a:pt x="62422" y="267994"/>
                </a:lnTo>
                <a:close/>
              </a:path>
              <a:path w="320040" h="268604">
                <a:moveTo>
                  <a:pt x="315336" y="224965"/>
                </a:moveTo>
                <a:lnTo>
                  <a:pt x="63835" y="224965"/>
                </a:lnTo>
                <a:lnTo>
                  <a:pt x="255773" y="224959"/>
                </a:lnTo>
                <a:lnTo>
                  <a:pt x="259159" y="224205"/>
                </a:lnTo>
                <a:lnTo>
                  <a:pt x="276206" y="200334"/>
                </a:lnTo>
                <a:lnTo>
                  <a:pt x="247658" y="59239"/>
                </a:lnTo>
                <a:lnTo>
                  <a:pt x="224926" y="43035"/>
                </a:lnTo>
                <a:lnTo>
                  <a:pt x="288214" y="43042"/>
                </a:lnTo>
                <a:lnTo>
                  <a:pt x="289353" y="45939"/>
                </a:lnTo>
                <a:lnTo>
                  <a:pt x="292063" y="59249"/>
                </a:lnTo>
                <a:lnTo>
                  <a:pt x="319191" y="193261"/>
                </a:lnTo>
                <a:lnTo>
                  <a:pt x="319620" y="198133"/>
                </a:lnTo>
                <a:lnTo>
                  <a:pt x="319385" y="207972"/>
                </a:lnTo>
                <a:lnTo>
                  <a:pt x="318723" y="212819"/>
                </a:lnTo>
                <a:lnTo>
                  <a:pt x="316311" y="222367"/>
                </a:lnTo>
                <a:lnTo>
                  <a:pt x="315336" y="224965"/>
                </a:lnTo>
                <a:close/>
              </a:path>
              <a:path w="320040" h="268604">
                <a:moveTo>
                  <a:pt x="252219" y="267994"/>
                </a:moveTo>
                <a:close/>
              </a:path>
              <a:path w="320040" h="268604">
                <a:moveTo>
                  <a:pt x="257197" y="267994"/>
                </a:moveTo>
                <a:lnTo>
                  <a:pt x="252219" y="267994"/>
                </a:lnTo>
                <a:lnTo>
                  <a:pt x="257201" y="267994"/>
                </a:lnTo>
                <a:close/>
              </a:path>
            </a:pathLst>
          </a:custGeom>
          <a:solidFill>
            <a:srgbClr val="181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10214785" y="5307417"/>
            <a:ext cx="609600" cy="495300"/>
            <a:chOff x="10214785" y="5307417"/>
            <a:chExt cx="609600" cy="49530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077" y="5394465"/>
              <a:ext cx="180064" cy="17801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214775" y="5307418"/>
              <a:ext cx="609600" cy="495300"/>
            </a:xfrm>
            <a:custGeom>
              <a:avLst/>
              <a:gdLst/>
              <a:ahLst/>
              <a:cxnLst/>
              <a:rect l="l" t="t" r="r" b="b"/>
              <a:pathLst>
                <a:path w="609600" h="495300">
                  <a:moveTo>
                    <a:pt x="239483" y="147777"/>
                  </a:moveTo>
                  <a:lnTo>
                    <a:pt x="220611" y="129108"/>
                  </a:lnTo>
                  <a:lnTo>
                    <a:pt x="105968" y="129108"/>
                  </a:lnTo>
                  <a:lnTo>
                    <a:pt x="87083" y="147777"/>
                  </a:lnTo>
                  <a:lnTo>
                    <a:pt x="87083" y="153479"/>
                  </a:lnTo>
                  <a:lnTo>
                    <a:pt x="105968" y="172148"/>
                  </a:lnTo>
                  <a:lnTo>
                    <a:pt x="217716" y="172148"/>
                  </a:lnTo>
                  <a:lnTo>
                    <a:pt x="220611" y="172148"/>
                  </a:lnTo>
                  <a:lnTo>
                    <a:pt x="239483" y="153479"/>
                  </a:lnTo>
                  <a:lnTo>
                    <a:pt x="239483" y="147777"/>
                  </a:lnTo>
                  <a:close/>
                </a:path>
                <a:path w="609600" h="495300">
                  <a:moveTo>
                    <a:pt x="326580" y="255358"/>
                  </a:moveTo>
                  <a:lnTo>
                    <a:pt x="307695" y="236702"/>
                  </a:lnTo>
                  <a:lnTo>
                    <a:pt x="105968" y="236702"/>
                  </a:lnTo>
                  <a:lnTo>
                    <a:pt x="87083" y="255358"/>
                  </a:lnTo>
                  <a:lnTo>
                    <a:pt x="87083" y="261073"/>
                  </a:lnTo>
                  <a:lnTo>
                    <a:pt x="105968" y="279730"/>
                  </a:lnTo>
                  <a:lnTo>
                    <a:pt x="304800" y="279730"/>
                  </a:lnTo>
                  <a:lnTo>
                    <a:pt x="307695" y="279730"/>
                  </a:lnTo>
                  <a:lnTo>
                    <a:pt x="326580" y="261073"/>
                  </a:lnTo>
                  <a:lnTo>
                    <a:pt x="326580" y="255358"/>
                  </a:lnTo>
                  <a:close/>
                </a:path>
                <a:path w="609600" h="495300">
                  <a:moveTo>
                    <a:pt x="609600" y="18669"/>
                  </a:moveTo>
                  <a:lnTo>
                    <a:pt x="590715" y="0"/>
                  </a:lnTo>
                  <a:lnTo>
                    <a:pt x="65316" y="0"/>
                  </a:lnTo>
                  <a:lnTo>
                    <a:pt x="22186" y="15938"/>
                  </a:lnTo>
                  <a:lnTo>
                    <a:pt x="12" y="60325"/>
                  </a:lnTo>
                  <a:lnTo>
                    <a:pt x="0" y="430364"/>
                  </a:lnTo>
                  <a:lnTo>
                    <a:pt x="431" y="438797"/>
                  </a:lnTo>
                  <a:lnTo>
                    <a:pt x="25488" y="481660"/>
                  </a:lnTo>
                  <a:lnTo>
                    <a:pt x="61036" y="494906"/>
                  </a:lnTo>
                  <a:lnTo>
                    <a:pt x="217716" y="494906"/>
                  </a:lnTo>
                  <a:lnTo>
                    <a:pt x="220611" y="494906"/>
                  </a:lnTo>
                  <a:lnTo>
                    <a:pt x="239483" y="476250"/>
                  </a:lnTo>
                  <a:lnTo>
                    <a:pt x="239483" y="470535"/>
                  </a:lnTo>
                  <a:lnTo>
                    <a:pt x="220611" y="451878"/>
                  </a:lnTo>
                  <a:lnTo>
                    <a:pt x="62433" y="451878"/>
                  </a:lnTo>
                  <a:lnTo>
                    <a:pt x="59651" y="451332"/>
                  </a:lnTo>
                  <a:lnTo>
                    <a:pt x="43548" y="433209"/>
                  </a:lnTo>
                  <a:lnTo>
                    <a:pt x="43548" y="61709"/>
                  </a:lnTo>
                  <a:lnTo>
                    <a:pt x="62433" y="43040"/>
                  </a:lnTo>
                  <a:lnTo>
                    <a:pt x="590715" y="43040"/>
                  </a:lnTo>
                  <a:lnTo>
                    <a:pt x="593496" y="42494"/>
                  </a:lnTo>
                  <a:lnTo>
                    <a:pt x="609600" y="24371"/>
                  </a:lnTo>
                  <a:lnTo>
                    <a:pt x="609600" y="18669"/>
                  </a:lnTo>
                  <a:close/>
                </a:path>
              </a:pathLst>
            </a:custGeom>
            <a:solidFill>
              <a:srgbClr val="181C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2985770" y="5259501"/>
            <a:ext cx="558165" cy="676910"/>
            <a:chOff x="12985770" y="5259501"/>
            <a:chExt cx="558165" cy="676910"/>
          </a:xfrm>
        </p:grpSpPr>
        <p:sp>
          <p:nvSpPr>
            <p:cNvPr id="34" name="object 34"/>
            <p:cNvSpPr/>
            <p:nvPr/>
          </p:nvSpPr>
          <p:spPr>
            <a:xfrm>
              <a:off x="13021641" y="5259501"/>
              <a:ext cx="486409" cy="433705"/>
            </a:xfrm>
            <a:custGeom>
              <a:avLst/>
              <a:gdLst/>
              <a:ahLst/>
              <a:cxnLst/>
              <a:rect l="l" t="t" r="r" b="b"/>
              <a:pathLst>
                <a:path w="486409" h="433704">
                  <a:moveTo>
                    <a:pt x="407116" y="433670"/>
                  </a:moveTo>
                  <a:lnTo>
                    <a:pt x="78898" y="433670"/>
                  </a:lnTo>
                  <a:lnTo>
                    <a:pt x="48217" y="427487"/>
                  </a:lnTo>
                  <a:lnTo>
                    <a:pt x="23135" y="410633"/>
                  </a:lnTo>
                  <a:lnTo>
                    <a:pt x="6210" y="385658"/>
                  </a:lnTo>
                  <a:lnTo>
                    <a:pt x="0" y="355107"/>
                  </a:lnTo>
                  <a:lnTo>
                    <a:pt x="0" y="78563"/>
                  </a:lnTo>
                  <a:lnTo>
                    <a:pt x="6210" y="48012"/>
                  </a:lnTo>
                  <a:lnTo>
                    <a:pt x="23135" y="23036"/>
                  </a:lnTo>
                  <a:lnTo>
                    <a:pt x="48217" y="6183"/>
                  </a:lnTo>
                  <a:lnTo>
                    <a:pt x="78898" y="0"/>
                  </a:lnTo>
                  <a:lnTo>
                    <a:pt x="407116" y="0"/>
                  </a:lnTo>
                  <a:lnTo>
                    <a:pt x="437797" y="6183"/>
                  </a:lnTo>
                  <a:lnTo>
                    <a:pt x="462879" y="23036"/>
                  </a:lnTo>
                  <a:lnTo>
                    <a:pt x="468564" y="31425"/>
                  </a:lnTo>
                  <a:lnTo>
                    <a:pt x="78898" y="31425"/>
                  </a:lnTo>
                  <a:lnTo>
                    <a:pt x="60491" y="35136"/>
                  </a:lnTo>
                  <a:lnTo>
                    <a:pt x="45441" y="45248"/>
                  </a:lnTo>
                  <a:lnTo>
                    <a:pt x="35285" y="60234"/>
                  </a:lnTo>
                  <a:lnTo>
                    <a:pt x="31559" y="78563"/>
                  </a:lnTo>
                  <a:lnTo>
                    <a:pt x="31559" y="355107"/>
                  </a:lnTo>
                  <a:lnTo>
                    <a:pt x="35285" y="373436"/>
                  </a:lnTo>
                  <a:lnTo>
                    <a:pt x="45441" y="388422"/>
                  </a:lnTo>
                  <a:lnTo>
                    <a:pt x="60490" y="398534"/>
                  </a:lnTo>
                  <a:lnTo>
                    <a:pt x="78898" y="402245"/>
                  </a:lnTo>
                  <a:lnTo>
                    <a:pt x="468564" y="402245"/>
                  </a:lnTo>
                  <a:lnTo>
                    <a:pt x="462879" y="410633"/>
                  </a:lnTo>
                  <a:lnTo>
                    <a:pt x="437797" y="427487"/>
                  </a:lnTo>
                  <a:lnTo>
                    <a:pt x="407116" y="433670"/>
                  </a:lnTo>
                  <a:close/>
                </a:path>
                <a:path w="486409" h="433704">
                  <a:moveTo>
                    <a:pt x="171422" y="238265"/>
                  </a:moveTo>
                  <a:lnTo>
                    <a:pt x="132190" y="214111"/>
                  </a:lnTo>
                  <a:lnTo>
                    <a:pt x="126237" y="191129"/>
                  </a:lnTo>
                  <a:lnTo>
                    <a:pt x="126237" y="31425"/>
                  </a:lnTo>
                  <a:lnTo>
                    <a:pt x="157781" y="31425"/>
                  </a:lnTo>
                  <a:lnTo>
                    <a:pt x="157781" y="196534"/>
                  </a:lnTo>
                  <a:lnTo>
                    <a:pt x="160653" y="201656"/>
                  </a:lnTo>
                  <a:lnTo>
                    <a:pt x="169963" y="207392"/>
                  </a:lnTo>
                  <a:lnTo>
                    <a:pt x="175691" y="207643"/>
                  </a:lnTo>
                  <a:lnTo>
                    <a:pt x="356442" y="207643"/>
                  </a:lnTo>
                  <a:lnTo>
                    <a:pt x="355264" y="210566"/>
                  </a:lnTo>
                  <a:lnTo>
                    <a:pt x="240372" y="210566"/>
                  </a:lnTo>
                  <a:lnTo>
                    <a:pt x="194737" y="233286"/>
                  </a:lnTo>
                  <a:lnTo>
                    <a:pt x="183270" y="237291"/>
                  </a:lnTo>
                  <a:lnTo>
                    <a:pt x="171422" y="238265"/>
                  </a:lnTo>
                  <a:close/>
                </a:path>
                <a:path w="486409" h="433704">
                  <a:moveTo>
                    <a:pt x="356442" y="207643"/>
                  </a:moveTo>
                  <a:lnTo>
                    <a:pt x="310307" y="207643"/>
                  </a:lnTo>
                  <a:lnTo>
                    <a:pt x="316035" y="207376"/>
                  </a:lnTo>
                  <a:lnTo>
                    <a:pt x="325345" y="201656"/>
                  </a:lnTo>
                  <a:lnTo>
                    <a:pt x="328217" y="196534"/>
                  </a:lnTo>
                  <a:lnTo>
                    <a:pt x="328217" y="31425"/>
                  </a:lnTo>
                  <a:lnTo>
                    <a:pt x="359792" y="31425"/>
                  </a:lnTo>
                  <a:lnTo>
                    <a:pt x="359792" y="191129"/>
                  </a:lnTo>
                  <a:lnTo>
                    <a:pt x="358261" y="203126"/>
                  </a:lnTo>
                  <a:lnTo>
                    <a:pt x="356442" y="207643"/>
                  </a:lnTo>
                  <a:close/>
                </a:path>
                <a:path w="486409" h="433704">
                  <a:moveTo>
                    <a:pt x="468564" y="402245"/>
                  </a:moveTo>
                  <a:lnTo>
                    <a:pt x="407132" y="402245"/>
                  </a:lnTo>
                  <a:lnTo>
                    <a:pt x="425539" y="398534"/>
                  </a:lnTo>
                  <a:lnTo>
                    <a:pt x="440589" y="388422"/>
                  </a:lnTo>
                  <a:lnTo>
                    <a:pt x="450744" y="373436"/>
                  </a:lnTo>
                  <a:lnTo>
                    <a:pt x="454471" y="355107"/>
                  </a:lnTo>
                  <a:lnTo>
                    <a:pt x="454471" y="78563"/>
                  </a:lnTo>
                  <a:lnTo>
                    <a:pt x="450744" y="60234"/>
                  </a:lnTo>
                  <a:lnTo>
                    <a:pt x="440589" y="45248"/>
                  </a:lnTo>
                  <a:lnTo>
                    <a:pt x="425539" y="35136"/>
                  </a:lnTo>
                  <a:lnTo>
                    <a:pt x="407132" y="31425"/>
                  </a:lnTo>
                  <a:lnTo>
                    <a:pt x="468564" y="31425"/>
                  </a:lnTo>
                  <a:lnTo>
                    <a:pt x="479804" y="48012"/>
                  </a:lnTo>
                  <a:lnTo>
                    <a:pt x="486014" y="78563"/>
                  </a:lnTo>
                  <a:lnTo>
                    <a:pt x="486014" y="355107"/>
                  </a:lnTo>
                  <a:lnTo>
                    <a:pt x="479804" y="385658"/>
                  </a:lnTo>
                  <a:lnTo>
                    <a:pt x="468564" y="402245"/>
                  </a:lnTo>
                  <a:close/>
                </a:path>
                <a:path w="486409" h="433704">
                  <a:moveTo>
                    <a:pt x="310307" y="207643"/>
                  </a:moveTo>
                  <a:lnTo>
                    <a:pt x="175691" y="207643"/>
                  </a:lnTo>
                  <a:lnTo>
                    <a:pt x="221831" y="184671"/>
                  </a:lnTo>
                  <a:lnTo>
                    <a:pt x="232173" y="180968"/>
                  </a:lnTo>
                  <a:lnTo>
                    <a:pt x="242997" y="179733"/>
                  </a:lnTo>
                  <a:lnTo>
                    <a:pt x="253818" y="180968"/>
                  </a:lnTo>
                  <a:lnTo>
                    <a:pt x="264152" y="184671"/>
                  </a:lnTo>
                  <a:lnTo>
                    <a:pt x="310307" y="207643"/>
                  </a:lnTo>
                  <a:close/>
                </a:path>
                <a:path w="486409" h="433704">
                  <a:moveTo>
                    <a:pt x="312485" y="238314"/>
                  </a:moveTo>
                  <a:lnTo>
                    <a:pt x="305258" y="238314"/>
                  </a:lnTo>
                  <a:lnTo>
                    <a:pt x="298015" y="236649"/>
                  </a:lnTo>
                  <a:lnTo>
                    <a:pt x="245658" y="210566"/>
                  </a:lnTo>
                  <a:lnTo>
                    <a:pt x="355264" y="210566"/>
                  </a:lnTo>
                  <a:lnTo>
                    <a:pt x="325270" y="236539"/>
                  </a:lnTo>
                  <a:lnTo>
                    <a:pt x="312485" y="238314"/>
                  </a:lnTo>
                  <a:close/>
                </a:path>
              </a:pathLst>
            </a:custGeom>
            <a:solidFill>
              <a:srgbClr val="181C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9364" y="5536044"/>
              <a:ext cx="132549" cy="8170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985763" y="5737173"/>
              <a:ext cx="558165" cy="198755"/>
            </a:xfrm>
            <a:custGeom>
              <a:avLst/>
              <a:gdLst/>
              <a:ahLst/>
              <a:cxnLst/>
              <a:rect l="l" t="t" r="r" b="b"/>
              <a:pathLst>
                <a:path w="558165" h="198754">
                  <a:moveTo>
                    <a:pt x="254812" y="98399"/>
                  </a:moveTo>
                  <a:lnTo>
                    <a:pt x="231165" y="75425"/>
                  </a:lnTo>
                  <a:lnTo>
                    <a:pt x="208648" y="75425"/>
                  </a:lnTo>
                  <a:lnTo>
                    <a:pt x="208648" y="106845"/>
                  </a:lnTo>
                  <a:lnTo>
                    <a:pt x="131445" y="168351"/>
                  </a:lnTo>
                  <a:lnTo>
                    <a:pt x="123355" y="168351"/>
                  </a:lnTo>
                  <a:lnTo>
                    <a:pt x="46164" y="106857"/>
                  </a:lnTo>
                  <a:lnTo>
                    <a:pt x="85623" y="106857"/>
                  </a:lnTo>
                  <a:lnTo>
                    <a:pt x="92697" y="99822"/>
                  </a:lnTo>
                  <a:lnTo>
                    <a:pt x="92684" y="31419"/>
                  </a:lnTo>
                  <a:lnTo>
                    <a:pt x="162115" y="31419"/>
                  </a:lnTo>
                  <a:lnTo>
                    <a:pt x="162128" y="99822"/>
                  </a:lnTo>
                  <a:lnTo>
                    <a:pt x="169176" y="106845"/>
                  </a:lnTo>
                  <a:lnTo>
                    <a:pt x="208648" y="106845"/>
                  </a:lnTo>
                  <a:lnTo>
                    <a:pt x="208648" y="75425"/>
                  </a:lnTo>
                  <a:lnTo>
                    <a:pt x="193687" y="75425"/>
                  </a:lnTo>
                  <a:lnTo>
                    <a:pt x="193687" y="31419"/>
                  </a:lnTo>
                  <a:lnTo>
                    <a:pt x="191198" y="19202"/>
                  </a:lnTo>
                  <a:lnTo>
                    <a:pt x="184429" y="9207"/>
                  </a:lnTo>
                  <a:lnTo>
                    <a:pt x="174396" y="2476"/>
                  </a:lnTo>
                  <a:lnTo>
                    <a:pt x="162128" y="0"/>
                  </a:lnTo>
                  <a:lnTo>
                    <a:pt x="92697" y="0"/>
                  </a:lnTo>
                  <a:lnTo>
                    <a:pt x="80416" y="2476"/>
                  </a:lnTo>
                  <a:lnTo>
                    <a:pt x="70383" y="9207"/>
                  </a:lnTo>
                  <a:lnTo>
                    <a:pt x="63614" y="19202"/>
                  </a:lnTo>
                  <a:lnTo>
                    <a:pt x="61137" y="31419"/>
                  </a:lnTo>
                  <a:lnTo>
                    <a:pt x="61137" y="75425"/>
                  </a:lnTo>
                  <a:lnTo>
                    <a:pt x="23660" y="75425"/>
                  </a:lnTo>
                  <a:lnTo>
                    <a:pt x="0" y="98374"/>
                  </a:lnTo>
                  <a:lnTo>
                    <a:pt x="914" y="105498"/>
                  </a:lnTo>
                  <a:lnTo>
                    <a:pt x="3911" y="112001"/>
                  </a:lnTo>
                  <a:lnTo>
                    <a:pt x="8877" y="117386"/>
                  </a:lnTo>
                  <a:lnTo>
                    <a:pt x="97828" y="188252"/>
                  </a:lnTo>
                  <a:lnTo>
                    <a:pt x="127406" y="198666"/>
                  </a:lnTo>
                  <a:lnTo>
                    <a:pt x="135216" y="198018"/>
                  </a:lnTo>
                  <a:lnTo>
                    <a:pt x="181965" y="168351"/>
                  </a:lnTo>
                  <a:lnTo>
                    <a:pt x="245897" y="117424"/>
                  </a:lnTo>
                  <a:lnTo>
                    <a:pt x="253898" y="105498"/>
                  </a:lnTo>
                  <a:lnTo>
                    <a:pt x="254812" y="98399"/>
                  </a:lnTo>
                  <a:close/>
                </a:path>
                <a:path w="558165" h="198754">
                  <a:moveTo>
                    <a:pt x="557784" y="98399"/>
                  </a:moveTo>
                  <a:lnTo>
                    <a:pt x="534136" y="75425"/>
                  </a:lnTo>
                  <a:lnTo>
                    <a:pt x="511619" y="75425"/>
                  </a:lnTo>
                  <a:lnTo>
                    <a:pt x="511619" y="106845"/>
                  </a:lnTo>
                  <a:lnTo>
                    <a:pt x="434416" y="168351"/>
                  </a:lnTo>
                  <a:lnTo>
                    <a:pt x="426326" y="168351"/>
                  </a:lnTo>
                  <a:lnTo>
                    <a:pt x="349110" y="106845"/>
                  </a:lnTo>
                  <a:lnTo>
                    <a:pt x="388581" y="106845"/>
                  </a:lnTo>
                  <a:lnTo>
                    <a:pt x="395655" y="99809"/>
                  </a:lnTo>
                  <a:lnTo>
                    <a:pt x="395655" y="31419"/>
                  </a:lnTo>
                  <a:lnTo>
                    <a:pt x="465086" y="31419"/>
                  </a:lnTo>
                  <a:lnTo>
                    <a:pt x="465086" y="99809"/>
                  </a:lnTo>
                  <a:lnTo>
                    <a:pt x="472147" y="106845"/>
                  </a:lnTo>
                  <a:lnTo>
                    <a:pt x="511619" y="106845"/>
                  </a:lnTo>
                  <a:lnTo>
                    <a:pt x="511619" y="75425"/>
                  </a:lnTo>
                  <a:lnTo>
                    <a:pt x="496658" y="75425"/>
                  </a:lnTo>
                  <a:lnTo>
                    <a:pt x="496646" y="31419"/>
                  </a:lnTo>
                  <a:lnTo>
                    <a:pt x="494157" y="19202"/>
                  </a:lnTo>
                  <a:lnTo>
                    <a:pt x="487387" y="9207"/>
                  </a:lnTo>
                  <a:lnTo>
                    <a:pt x="477354" y="2476"/>
                  </a:lnTo>
                  <a:lnTo>
                    <a:pt x="465086" y="0"/>
                  </a:lnTo>
                  <a:lnTo>
                    <a:pt x="395655" y="0"/>
                  </a:lnTo>
                  <a:lnTo>
                    <a:pt x="383374" y="2476"/>
                  </a:lnTo>
                  <a:lnTo>
                    <a:pt x="373341" y="9207"/>
                  </a:lnTo>
                  <a:lnTo>
                    <a:pt x="366572" y="19202"/>
                  </a:lnTo>
                  <a:lnTo>
                    <a:pt x="364096" y="31419"/>
                  </a:lnTo>
                  <a:lnTo>
                    <a:pt x="364096" y="75425"/>
                  </a:lnTo>
                  <a:lnTo>
                    <a:pt x="326618" y="75425"/>
                  </a:lnTo>
                  <a:lnTo>
                    <a:pt x="302958" y="98374"/>
                  </a:lnTo>
                  <a:lnTo>
                    <a:pt x="303860" y="105498"/>
                  </a:lnTo>
                  <a:lnTo>
                    <a:pt x="400799" y="188252"/>
                  </a:lnTo>
                  <a:lnTo>
                    <a:pt x="430377" y="198666"/>
                  </a:lnTo>
                  <a:lnTo>
                    <a:pt x="438188" y="198018"/>
                  </a:lnTo>
                  <a:lnTo>
                    <a:pt x="484936" y="168351"/>
                  </a:lnTo>
                  <a:lnTo>
                    <a:pt x="548868" y="117424"/>
                  </a:lnTo>
                  <a:lnTo>
                    <a:pt x="556869" y="105498"/>
                  </a:lnTo>
                  <a:lnTo>
                    <a:pt x="557784" y="98399"/>
                  </a:lnTo>
                  <a:close/>
                </a:path>
              </a:pathLst>
            </a:custGeom>
            <a:solidFill>
              <a:srgbClr val="181C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15718431" y="5310187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29">
                <a:moveTo>
                  <a:pt x="264584" y="168968"/>
                </a:moveTo>
                <a:lnTo>
                  <a:pt x="204937" y="168968"/>
                </a:lnTo>
                <a:lnTo>
                  <a:pt x="358320" y="15572"/>
                </a:lnTo>
                <a:lnTo>
                  <a:pt x="395972" y="0"/>
                </a:lnTo>
                <a:lnTo>
                  <a:pt x="404280" y="0"/>
                </a:lnTo>
                <a:lnTo>
                  <a:pt x="441932" y="15572"/>
                </a:lnTo>
                <a:lnTo>
                  <a:pt x="468520" y="42158"/>
                </a:lnTo>
                <a:lnTo>
                  <a:pt x="397324" y="42158"/>
                </a:lnTo>
                <a:lnTo>
                  <a:pt x="394633" y="42693"/>
                </a:lnTo>
                <a:lnTo>
                  <a:pt x="389463" y="44831"/>
                </a:lnTo>
                <a:lnTo>
                  <a:pt x="387180" y="46353"/>
                </a:lnTo>
                <a:lnTo>
                  <a:pt x="264584" y="168968"/>
                </a:lnTo>
                <a:close/>
              </a:path>
              <a:path w="582930" h="582929">
                <a:moveTo>
                  <a:pt x="444873" y="346584"/>
                </a:moveTo>
                <a:lnTo>
                  <a:pt x="385200" y="346584"/>
                </a:lnTo>
                <a:lnTo>
                  <a:pt x="536318" y="195488"/>
                </a:lnTo>
                <a:lnTo>
                  <a:pt x="537839" y="193205"/>
                </a:lnTo>
                <a:lnTo>
                  <a:pt x="539973" y="188035"/>
                </a:lnTo>
                <a:lnTo>
                  <a:pt x="540507" y="185344"/>
                </a:lnTo>
                <a:lnTo>
                  <a:pt x="540506" y="179751"/>
                </a:lnTo>
                <a:lnTo>
                  <a:pt x="413063" y="46353"/>
                </a:lnTo>
                <a:lnTo>
                  <a:pt x="402919" y="42158"/>
                </a:lnTo>
                <a:lnTo>
                  <a:pt x="468520" y="42158"/>
                </a:lnTo>
                <a:lnTo>
                  <a:pt x="567103" y="140742"/>
                </a:lnTo>
                <a:lnTo>
                  <a:pt x="582574" y="177309"/>
                </a:lnTo>
                <a:lnTo>
                  <a:pt x="582474" y="188808"/>
                </a:lnTo>
                <a:lnTo>
                  <a:pt x="567112" y="224355"/>
                </a:lnTo>
                <a:lnTo>
                  <a:pt x="444873" y="346584"/>
                </a:lnTo>
                <a:close/>
              </a:path>
              <a:path w="582930" h="582929">
                <a:moveTo>
                  <a:pt x="23190" y="582678"/>
                </a:moveTo>
                <a:lnTo>
                  <a:pt x="0" y="559496"/>
                </a:lnTo>
                <a:lnTo>
                  <a:pt x="788" y="555124"/>
                </a:lnTo>
                <a:lnTo>
                  <a:pt x="136424" y="306602"/>
                </a:lnTo>
                <a:lnTo>
                  <a:pt x="40229" y="210404"/>
                </a:lnTo>
                <a:lnTo>
                  <a:pt x="38706" y="208124"/>
                </a:lnTo>
                <a:lnTo>
                  <a:pt x="36559" y="202920"/>
                </a:lnTo>
                <a:lnTo>
                  <a:pt x="36031" y="200267"/>
                </a:lnTo>
                <a:lnTo>
                  <a:pt x="36031" y="194674"/>
                </a:lnTo>
                <a:lnTo>
                  <a:pt x="65260" y="164051"/>
                </a:lnTo>
                <a:lnTo>
                  <a:pt x="106406" y="147799"/>
                </a:lnTo>
                <a:lnTo>
                  <a:pt x="128471" y="145306"/>
                </a:lnTo>
                <a:lnTo>
                  <a:pt x="135860" y="145339"/>
                </a:lnTo>
                <a:lnTo>
                  <a:pt x="179132" y="154541"/>
                </a:lnTo>
                <a:lnTo>
                  <a:pt x="204937" y="168968"/>
                </a:lnTo>
                <a:lnTo>
                  <a:pt x="264584" y="168968"/>
                </a:lnTo>
                <a:lnTo>
                  <a:pt x="245393" y="188162"/>
                </a:lnTo>
                <a:lnTo>
                  <a:pt x="128438" y="188162"/>
                </a:lnTo>
                <a:lnTo>
                  <a:pt x="121555" y="188677"/>
                </a:lnTo>
                <a:lnTo>
                  <a:pt x="88828" y="199345"/>
                </a:lnTo>
                <a:lnTo>
                  <a:pt x="227178" y="337701"/>
                </a:lnTo>
                <a:lnTo>
                  <a:pt x="167523" y="337701"/>
                </a:lnTo>
                <a:lnTo>
                  <a:pt x="74440" y="508235"/>
                </a:lnTo>
                <a:lnTo>
                  <a:pt x="162513" y="508235"/>
                </a:lnTo>
                <a:lnTo>
                  <a:pt x="27562" y="581888"/>
                </a:lnTo>
                <a:lnTo>
                  <a:pt x="23190" y="582678"/>
                </a:lnTo>
                <a:close/>
              </a:path>
              <a:path w="582930" h="582929">
                <a:moveTo>
                  <a:pt x="429910" y="493857"/>
                </a:moveTo>
                <a:lnTo>
                  <a:pt x="383329" y="493857"/>
                </a:lnTo>
                <a:lnTo>
                  <a:pt x="386631" y="487709"/>
                </a:lnTo>
                <a:lnTo>
                  <a:pt x="389386" y="481354"/>
                </a:lnTo>
                <a:lnTo>
                  <a:pt x="391604" y="474793"/>
                </a:lnTo>
                <a:lnTo>
                  <a:pt x="393286" y="468025"/>
                </a:lnTo>
                <a:lnTo>
                  <a:pt x="394412" y="461142"/>
                </a:lnTo>
                <a:lnTo>
                  <a:pt x="394964" y="454238"/>
                </a:lnTo>
                <a:lnTo>
                  <a:pt x="394850" y="446250"/>
                </a:lnTo>
                <a:lnTo>
                  <a:pt x="383076" y="407716"/>
                </a:lnTo>
                <a:lnTo>
                  <a:pt x="191358" y="212382"/>
                </a:lnTo>
                <a:lnTo>
                  <a:pt x="155807" y="191642"/>
                </a:lnTo>
                <a:lnTo>
                  <a:pt x="128438" y="188162"/>
                </a:lnTo>
                <a:lnTo>
                  <a:pt x="245393" y="188162"/>
                </a:lnTo>
                <a:lnTo>
                  <a:pt x="236086" y="197470"/>
                </a:lnTo>
                <a:lnTo>
                  <a:pt x="385200" y="346584"/>
                </a:lnTo>
                <a:lnTo>
                  <a:pt x="444873" y="346584"/>
                </a:lnTo>
                <a:lnTo>
                  <a:pt x="413717" y="377738"/>
                </a:lnTo>
                <a:lnTo>
                  <a:pt x="434651" y="424773"/>
                </a:lnTo>
                <a:lnTo>
                  <a:pt x="437376" y="454238"/>
                </a:lnTo>
                <a:lnTo>
                  <a:pt x="436144" y="468987"/>
                </a:lnTo>
                <a:lnTo>
                  <a:pt x="434886" y="476268"/>
                </a:lnTo>
                <a:lnTo>
                  <a:pt x="431085" y="490608"/>
                </a:lnTo>
                <a:lnTo>
                  <a:pt x="429910" y="493857"/>
                </a:lnTo>
                <a:close/>
              </a:path>
              <a:path w="582930" h="582929">
                <a:moveTo>
                  <a:pt x="162513" y="508235"/>
                </a:moveTo>
                <a:lnTo>
                  <a:pt x="74440" y="508235"/>
                </a:lnTo>
                <a:lnTo>
                  <a:pt x="244974" y="415151"/>
                </a:lnTo>
                <a:lnTo>
                  <a:pt x="167523" y="337701"/>
                </a:lnTo>
                <a:lnTo>
                  <a:pt x="227178" y="337701"/>
                </a:lnTo>
                <a:lnTo>
                  <a:pt x="335724" y="446250"/>
                </a:lnTo>
                <a:lnTo>
                  <a:pt x="276083" y="446250"/>
                </a:lnTo>
                <a:lnTo>
                  <a:pt x="162513" y="508235"/>
                </a:lnTo>
                <a:close/>
              </a:path>
              <a:path w="582930" h="582929">
                <a:moveTo>
                  <a:pt x="388011" y="546648"/>
                </a:moveTo>
                <a:lnTo>
                  <a:pt x="382418" y="546648"/>
                </a:lnTo>
                <a:lnTo>
                  <a:pt x="379728" y="546112"/>
                </a:lnTo>
                <a:lnTo>
                  <a:pt x="374560" y="543971"/>
                </a:lnTo>
                <a:lnTo>
                  <a:pt x="372280" y="542446"/>
                </a:lnTo>
                <a:lnTo>
                  <a:pt x="276083" y="446250"/>
                </a:lnTo>
                <a:lnTo>
                  <a:pt x="335724" y="446250"/>
                </a:lnTo>
                <a:lnTo>
                  <a:pt x="383329" y="493857"/>
                </a:lnTo>
                <a:lnTo>
                  <a:pt x="429910" y="493857"/>
                </a:lnTo>
                <a:lnTo>
                  <a:pt x="410128" y="529569"/>
                </a:lnTo>
                <a:lnTo>
                  <a:pt x="390701" y="546112"/>
                </a:lnTo>
                <a:lnTo>
                  <a:pt x="388011" y="546648"/>
                </a:lnTo>
                <a:close/>
              </a:path>
            </a:pathLst>
          </a:custGeom>
          <a:solidFill>
            <a:srgbClr val="181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9677620"/>
            <a:ext cx="1022985" cy="609600"/>
          </a:xfrm>
          <a:custGeom>
            <a:avLst/>
            <a:gdLst/>
            <a:ahLst/>
            <a:cxnLst/>
            <a:rect l="l" t="t" r="r" b="b"/>
            <a:pathLst>
              <a:path w="1022985" h="609600">
                <a:moveTo>
                  <a:pt x="0" y="0"/>
                </a:moveTo>
                <a:lnTo>
                  <a:pt x="45389" y="5393"/>
                </a:lnTo>
                <a:lnTo>
                  <a:pt x="96798" y="13342"/>
                </a:lnTo>
                <a:lnTo>
                  <a:pt x="147879" y="23177"/>
                </a:lnTo>
                <a:lnTo>
                  <a:pt x="198562" y="34885"/>
                </a:lnTo>
                <a:lnTo>
                  <a:pt x="248779" y="48451"/>
                </a:lnTo>
                <a:lnTo>
                  <a:pt x="298466" y="63857"/>
                </a:lnTo>
                <a:lnTo>
                  <a:pt x="347551" y="81081"/>
                </a:lnTo>
                <a:lnTo>
                  <a:pt x="395967" y="100099"/>
                </a:lnTo>
                <a:lnTo>
                  <a:pt x="443650" y="120887"/>
                </a:lnTo>
                <a:lnTo>
                  <a:pt x="490539" y="143416"/>
                </a:lnTo>
                <a:lnTo>
                  <a:pt x="536566" y="167656"/>
                </a:lnTo>
                <a:lnTo>
                  <a:pt x="581667" y="193573"/>
                </a:lnTo>
                <a:lnTo>
                  <a:pt x="625784" y="221132"/>
                </a:lnTo>
                <a:lnTo>
                  <a:pt x="668859" y="250297"/>
                </a:lnTo>
                <a:lnTo>
                  <a:pt x="710831" y="281029"/>
                </a:lnTo>
                <a:lnTo>
                  <a:pt x="751642" y="313282"/>
                </a:lnTo>
                <a:lnTo>
                  <a:pt x="791238" y="347016"/>
                </a:lnTo>
                <a:lnTo>
                  <a:pt x="829567" y="382187"/>
                </a:lnTo>
                <a:lnTo>
                  <a:pt x="866575" y="418744"/>
                </a:lnTo>
                <a:lnTo>
                  <a:pt x="902212" y="456637"/>
                </a:lnTo>
                <a:lnTo>
                  <a:pt x="936429" y="495815"/>
                </a:lnTo>
                <a:lnTo>
                  <a:pt x="969183" y="536229"/>
                </a:lnTo>
                <a:lnTo>
                  <a:pt x="1000427" y="577821"/>
                </a:lnTo>
                <a:lnTo>
                  <a:pt x="1020395" y="606173"/>
                </a:lnTo>
                <a:lnTo>
                  <a:pt x="1022565" y="609379"/>
                </a:lnTo>
              </a:path>
              <a:path w="1022985" h="609600">
                <a:moveTo>
                  <a:pt x="0" y="206046"/>
                </a:moveTo>
                <a:lnTo>
                  <a:pt x="47163" y="212669"/>
                </a:lnTo>
                <a:lnTo>
                  <a:pt x="90940" y="220542"/>
                </a:lnTo>
                <a:lnTo>
                  <a:pt x="134397" y="230021"/>
                </a:lnTo>
                <a:lnTo>
                  <a:pt x="177477" y="241093"/>
                </a:lnTo>
                <a:lnTo>
                  <a:pt x="220121" y="253744"/>
                </a:lnTo>
                <a:lnTo>
                  <a:pt x="262268" y="267955"/>
                </a:lnTo>
                <a:lnTo>
                  <a:pt x="303864" y="283708"/>
                </a:lnTo>
                <a:lnTo>
                  <a:pt x="344854" y="300982"/>
                </a:lnTo>
                <a:lnTo>
                  <a:pt x="385180" y="319753"/>
                </a:lnTo>
                <a:lnTo>
                  <a:pt x="424786" y="339994"/>
                </a:lnTo>
                <a:lnTo>
                  <a:pt x="463620" y="361680"/>
                </a:lnTo>
                <a:lnTo>
                  <a:pt x="501631" y="384781"/>
                </a:lnTo>
                <a:lnTo>
                  <a:pt x="538767" y="409266"/>
                </a:lnTo>
                <a:lnTo>
                  <a:pt x="574974" y="435100"/>
                </a:lnTo>
                <a:lnTo>
                  <a:pt x="610206" y="462249"/>
                </a:lnTo>
                <a:lnTo>
                  <a:pt x="644416" y="490677"/>
                </a:lnTo>
                <a:lnTo>
                  <a:pt x="677557" y="520346"/>
                </a:lnTo>
                <a:lnTo>
                  <a:pt x="709582" y="551213"/>
                </a:lnTo>
                <a:lnTo>
                  <a:pt x="740448" y="583238"/>
                </a:lnTo>
                <a:lnTo>
                  <a:pt x="760365" y="605211"/>
                </a:lnTo>
                <a:lnTo>
                  <a:pt x="764004" y="609379"/>
                </a:lnTo>
              </a:path>
              <a:path w="1022985" h="609600">
                <a:moveTo>
                  <a:pt x="0" y="412625"/>
                </a:moveTo>
                <a:lnTo>
                  <a:pt x="38895" y="419066"/>
                </a:lnTo>
                <a:lnTo>
                  <a:pt x="87079" y="429267"/>
                </a:lnTo>
                <a:lnTo>
                  <a:pt x="134705" y="441819"/>
                </a:lnTo>
                <a:lnTo>
                  <a:pt x="181657" y="456694"/>
                </a:lnTo>
                <a:lnTo>
                  <a:pt x="227823" y="473854"/>
                </a:lnTo>
                <a:lnTo>
                  <a:pt x="273091" y="493259"/>
                </a:lnTo>
                <a:lnTo>
                  <a:pt x="317353" y="514862"/>
                </a:lnTo>
                <a:lnTo>
                  <a:pt x="360502" y="538611"/>
                </a:lnTo>
                <a:lnTo>
                  <a:pt x="402433" y="564448"/>
                </a:lnTo>
                <a:lnTo>
                  <a:pt x="443046" y="592311"/>
                </a:lnTo>
                <a:lnTo>
                  <a:pt x="462829" y="606983"/>
                </a:lnTo>
                <a:lnTo>
                  <a:pt x="465938" y="609379"/>
                </a:lnTo>
              </a:path>
            </a:pathLst>
          </a:custGeom>
          <a:ln w="40957">
            <a:solidFill>
              <a:srgbClr val="45A2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137984" y="630271"/>
            <a:ext cx="94557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4" dirty="0">
                <a:latin typeface="Arial"/>
                <a:cs typeface="Arial"/>
              </a:rPr>
              <a:t>CRISP-</a:t>
            </a:r>
            <a:r>
              <a:rPr u="heavy" spc="254" dirty="0">
                <a:uFill>
                  <a:solidFill>
                    <a:srgbClr val="F5F0EB"/>
                  </a:solidFill>
                </a:uFill>
                <a:latin typeface="Arial"/>
                <a:cs typeface="Arial"/>
              </a:rPr>
              <a:t>DM</a:t>
            </a:r>
            <a:r>
              <a:rPr u="heavy" spc="-100" dirty="0">
                <a:uFill>
                  <a:solidFill>
                    <a:srgbClr val="F5F0EB"/>
                  </a:solidFill>
                </a:uFill>
                <a:latin typeface="Arial"/>
                <a:cs typeface="Arial"/>
              </a:rPr>
              <a:t> </a:t>
            </a:r>
            <a:r>
              <a:rPr u="heavy" spc="530" dirty="0">
                <a:uFill>
                  <a:solidFill>
                    <a:srgbClr val="F5F0EB"/>
                  </a:solidFill>
                </a:uFill>
                <a:latin typeface="Arial"/>
                <a:cs typeface="Arial"/>
              </a:rPr>
              <a:t>Roa</a:t>
            </a:r>
            <a:r>
              <a:rPr spc="530" dirty="0">
                <a:latin typeface="Arial"/>
                <a:cs typeface="Arial"/>
              </a:rPr>
              <a:t>dmap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0" y="9039508"/>
            <a:ext cx="17521555" cy="914400"/>
            <a:chOff x="0" y="9039508"/>
            <a:chExt cx="17521555" cy="914400"/>
          </a:xfrm>
        </p:grpSpPr>
        <p:sp>
          <p:nvSpPr>
            <p:cNvPr id="41" name="object 41"/>
            <p:cNvSpPr/>
            <p:nvPr/>
          </p:nvSpPr>
          <p:spPr>
            <a:xfrm>
              <a:off x="0" y="9479661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39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606860" y="903950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2843390" y="4818493"/>
            <a:ext cx="1536065" cy="490220"/>
          </a:xfrm>
          <a:custGeom>
            <a:avLst/>
            <a:gdLst/>
            <a:ahLst/>
            <a:cxnLst/>
            <a:rect l="l" t="t" r="r" b="b"/>
            <a:pathLst>
              <a:path w="1536064" h="490220">
                <a:moveTo>
                  <a:pt x="113068" y="290461"/>
                </a:moveTo>
                <a:lnTo>
                  <a:pt x="65900" y="295846"/>
                </a:lnTo>
                <a:lnTo>
                  <a:pt x="18554" y="349415"/>
                </a:lnTo>
                <a:lnTo>
                  <a:pt x="0" y="376529"/>
                </a:lnTo>
                <a:lnTo>
                  <a:pt x="23799" y="391261"/>
                </a:lnTo>
                <a:lnTo>
                  <a:pt x="41211" y="365899"/>
                </a:lnTo>
                <a:lnTo>
                  <a:pt x="61887" y="340639"/>
                </a:lnTo>
                <a:lnTo>
                  <a:pt x="85839" y="315493"/>
                </a:lnTo>
                <a:lnTo>
                  <a:pt x="113068" y="290461"/>
                </a:lnTo>
                <a:close/>
              </a:path>
              <a:path w="1536064" h="490220">
                <a:moveTo>
                  <a:pt x="235915" y="202653"/>
                </a:moveTo>
                <a:lnTo>
                  <a:pt x="221297" y="178816"/>
                </a:lnTo>
                <a:lnTo>
                  <a:pt x="189204" y="198983"/>
                </a:lnTo>
                <a:lnTo>
                  <a:pt x="159219" y="219265"/>
                </a:lnTo>
                <a:lnTo>
                  <a:pt x="131318" y="239661"/>
                </a:lnTo>
                <a:lnTo>
                  <a:pt x="105511" y="260172"/>
                </a:lnTo>
                <a:lnTo>
                  <a:pt x="123482" y="281635"/>
                </a:lnTo>
                <a:lnTo>
                  <a:pt x="148488" y="261759"/>
                </a:lnTo>
                <a:lnTo>
                  <a:pt x="175564" y="241973"/>
                </a:lnTo>
                <a:lnTo>
                  <a:pt x="204711" y="222275"/>
                </a:lnTo>
                <a:lnTo>
                  <a:pt x="235915" y="202653"/>
                </a:lnTo>
                <a:close/>
              </a:path>
              <a:path w="1536064" h="490220">
                <a:moveTo>
                  <a:pt x="370027" y="130517"/>
                </a:moveTo>
                <a:lnTo>
                  <a:pt x="357771" y="105384"/>
                </a:lnTo>
                <a:lnTo>
                  <a:pt x="324485" y="121818"/>
                </a:lnTo>
                <a:lnTo>
                  <a:pt x="292658" y="138328"/>
                </a:lnTo>
                <a:lnTo>
                  <a:pt x="262293" y="154914"/>
                </a:lnTo>
                <a:lnTo>
                  <a:pt x="233375" y="171564"/>
                </a:lnTo>
                <a:lnTo>
                  <a:pt x="247751" y="195567"/>
                </a:lnTo>
                <a:lnTo>
                  <a:pt x="276148" y="179209"/>
                </a:lnTo>
                <a:lnTo>
                  <a:pt x="305993" y="162915"/>
                </a:lnTo>
                <a:lnTo>
                  <a:pt x="337286" y="146685"/>
                </a:lnTo>
                <a:lnTo>
                  <a:pt x="370027" y="130517"/>
                </a:lnTo>
                <a:close/>
              </a:path>
              <a:path w="1536064" h="490220">
                <a:moveTo>
                  <a:pt x="511403" y="75755"/>
                </a:moveTo>
                <a:lnTo>
                  <a:pt x="502920" y="49149"/>
                </a:lnTo>
                <a:lnTo>
                  <a:pt x="475970" y="57912"/>
                </a:lnTo>
                <a:lnTo>
                  <a:pt x="448779" y="67398"/>
                </a:lnTo>
                <a:lnTo>
                  <a:pt x="393661" y="88519"/>
                </a:lnTo>
                <a:lnTo>
                  <a:pt x="370319" y="99390"/>
                </a:lnTo>
                <a:lnTo>
                  <a:pt x="382422" y="124599"/>
                </a:lnTo>
                <a:lnTo>
                  <a:pt x="389699" y="121145"/>
                </a:lnTo>
                <a:lnTo>
                  <a:pt x="397090" y="117690"/>
                </a:lnTo>
                <a:lnTo>
                  <a:pt x="404583" y="114249"/>
                </a:lnTo>
                <a:lnTo>
                  <a:pt x="431660" y="103568"/>
                </a:lnTo>
                <a:lnTo>
                  <a:pt x="458495" y="93599"/>
                </a:lnTo>
                <a:lnTo>
                  <a:pt x="485076" y="84328"/>
                </a:lnTo>
                <a:lnTo>
                  <a:pt x="511403" y="75755"/>
                </a:lnTo>
                <a:close/>
              </a:path>
              <a:path w="1536064" h="490220">
                <a:moveTo>
                  <a:pt x="658876" y="40017"/>
                </a:moveTo>
                <a:lnTo>
                  <a:pt x="654138" y="12509"/>
                </a:lnTo>
                <a:lnTo>
                  <a:pt x="620344" y="18745"/>
                </a:lnTo>
                <a:lnTo>
                  <a:pt x="586117" y="26250"/>
                </a:lnTo>
                <a:lnTo>
                  <a:pt x="551459" y="35001"/>
                </a:lnTo>
                <a:lnTo>
                  <a:pt x="516382" y="45008"/>
                </a:lnTo>
                <a:lnTo>
                  <a:pt x="524573" y="71716"/>
                </a:lnTo>
                <a:lnTo>
                  <a:pt x="558800" y="61950"/>
                </a:lnTo>
                <a:lnTo>
                  <a:pt x="592594" y="53416"/>
                </a:lnTo>
                <a:lnTo>
                  <a:pt x="625957" y="46101"/>
                </a:lnTo>
                <a:lnTo>
                  <a:pt x="658876" y="40017"/>
                </a:lnTo>
                <a:close/>
              </a:path>
              <a:path w="1536064" h="490220">
                <a:moveTo>
                  <a:pt x="809790" y="0"/>
                </a:moveTo>
                <a:lnTo>
                  <a:pt x="775131" y="330"/>
                </a:lnTo>
                <a:lnTo>
                  <a:pt x="739952" y="2146"/>
                </a:lnTo>
                <a:lnTo>
                  <a:pt x="704278" y="5461"/>
                </a:lnTo>
                <a:lnTo>
                  <a:pt x="668096" y="10274"/>
                </a:lnTo>
                <a:lnTo>
                  <a:pt x="672426" y="37846"/>
                </a:lnTo>
                <a:lnTo>
                  <a:pt x="707478" y="33197"/>
                </a:lnTo>
                <a:lnTo>
                  <a:pt x="742010" y="29984"/>
                </a:lnTo>
                <a:lnTo>
                  <a:pt x="776033" y="28206"/>
                </a:lnTo>
                <a:lnTo>
                  <a:pt x="809548" y="27889"/>
                </a:lnTo>
                <a:lnTo>
                  <a:pt x="809790" y="0"/>
                </a:lnTo>
                <a:close/>
              </a:path>
              <a:path w="1536064" h="490220">
                <a:moveTo>
                  <a:pt x="965200" y="15582"/>
                </a:moveTo>
                <a:lnTo>
                  <a:pt x="915111" y="7861"/>
                </a:lnTo>
                <a:lnTo>
                  <a:pt x="864108" y="2565"/>
                </a:lnTo>
                <a:lnTo>
                  <a:pt x="824077" y="292"/>
                </a:lnTo>
                <a:lnTo>
                  <a:pt x="823328" y="28181"/>
                </a:lnTo>
                <a:lnTo>
                  <a:pt x="833043" y="28536"/>
                </a:lnTo>
                <a:lnTo>
                  <a:pt x="842721" y="29019"/>
                </a:lnTo>
                <a:lnTo>
                  <a:pt x="886917" y="32664"/>
                </a:lnTo>
                <a:lnTo>
                  <a:pt x="936091" y="38989"/>
                </a:lnTo>
                <a:lnTo>
                  <a:pt x="960335" y="43027"/>
                </a:lnTo>
                <a:lnTo>
                  <a:pt x="965200" y="15582"/>
                </a:lnTo>
                <a:close/>
              </a:path>
              <a:path w="1536064" h="490220">
                <a:moveTo>
                  <a:pt x="1116203" y="55384"/>
                </a:moveTo>
                <a:lnTo>
                  <a:pt x="1082636" y="44246"/>
                </a:lnTo>
                <a:lnTo>
                  <a:pt x="1048613" y="34328"/>
                </a:lnTo>
                <a:lnTo>
                  <a:pt x="1014120" y="25641"/>
                </a:lnTo>
                <a:lnTo>
                  <a:pt x="979157" y="18186"/>
                </a:lnTo>
                <a:lnTo>
                  <a:pt x="973886" y="45567"/>
                </a:lnTo>
                <a:lnTo>
                  <a:pt x="1007833" y="52806"/>
                </a:lnTo>
                <a:lnTo>
                  <a:pt x="1041336" y="61239"/>
                </a:lnTo>
                <a:lnTo>
                  <a:pt x="1074369" y="70866"/>
                </a:lnTo>
                <a:lnTo>
                  <a:pt x="1106944" y="81673"/>
                </a:lnTo>
                <a:lnTo>
                  <a:pt x="1116203" y="55384"/>
                </a:lnTo>
                <a:close/>
              </a:path>
              <a:path w="1536064" h="490220">
                <a:moveTo>
                  <a:pt x="1258760" y="119214"/>
                </a:moveTo>
                <a:lnTo>
                  <a:pt x="1203934" y="91325"/>
                </a:lnTo>
                <a:lnTo>
                  <a:pt x="1154633" y="69875"/>
                </a:lnTo>
                <a:lnTo>
                  <a:pt x="1129576" y="60210"/>
                </a:lnTo>
                <a:lnTo>
                  <a:pt x="1119924" y="86360"/>
                </a:lnTo>
                <a:lnTo>
                  <a:pt x="1144244" y="95745"/>
                </a:lnTo>
                <a:lnTo>
                  <a:pt x="1168298" y="105803"/>
                </a:lnTo>
                <a:lnTo>
                  <a:pt x="1192098" y="116560"/>
                </a:lnTo>
                <a:lnTo>
                  <a:pt x="1215618" y="128003"/>
                </a:lnTo>
                <a:lnTo>
                  <a:pt x="1230528" y="135674"/>
                </a:lnTo>
                <a:lnTo>
                  <a:pt x="1245323" y="143637"/>
                </a:lnTo>
                <a:lnTo>
                  <a:pt x="1247089" y="140411"/>
                </a:lnTo>
                <a:lnTo>
                  <a:pt x="1258760" y="119214"/>
                </a:lnTo>
                <a:close/>
              </a:path>
              <a:path w="1536064" h="490220">
                <a:moveTo>
                  <a:pt x="1382420" y="217525"/>
                </a:moveTo>
                <a:lnTo>
                  <a:pt x="1371193" y="204927"/>
                </a:lnTo>
                <a:lnTo>
                  <a:pt x="1362811" y="195516"/>
                </a:lnTo>
                <a:lnTo>
                  <a:pt x="1342885" y="175996"/>
                </a:lnTo>
                <a:lnTo>
                  <a:pt x="1322654" y="158991"/>
                </a:lnTo>
                <a:lnTo>
                  <a:pt x="1301902" y="144360"/>
                </a:lnTo>
                <a:lnTo>
                  <a:pt x="1286598" y="135102"/>
                </a:lnTo>
                <a:lnTo>
                  <a:pt x="1271168" y="126149"/>
                </a:lnTo>
                <a:lnTo>
                  <a:pt x="1257376" y="150368"/>
                </a:lnTo>
                <a:lnTo>
                  <a:pt x="1272324" y="159042"/>
                </a:lnTo>
                <a:lnTo>
                  <a:pt x="1287157" y="168021"/>
                </a:lnTo>
                <a:lnTo>
                  <a:pt x="1305915" y="181292"/>
                </a:lnTo>
                <a:lnTo>
                  <a:pt x="1324457" y="196938"/>
                </a:lnTo>
                <a:lnTo>
                  <a:pt x="1342809" y="214947"/>
                </a:lnTo>
                <a:lnTo>
                  <a:pt x="1360944" y="235343"/>
                </a:lnTo>
                <a:lnTo>
                  <a:pt x="1382420" y="217525"/>
                </a:lnTo>
                <a:close/>
              </a:path>
              <a:path w="1536064" h="490220">
                <a:moveTo>
                  <a:pt x="1467599" y="348856"/>
                </a:moveTo>
                <a:lnTo>
                  <a:pt x="1449044" y="314921"/>
                </a:lnTo>
                <a:lnTo>
                  <a:pt x="1430172" y="283603"/>
                </a:lnTo>
                <a:lnTo>
                  <a:pt x="1411020" y="254876"/>
                </a:lnTo>
                <a:lnTo>
                  <a:pt x="1391564" y="228752"/>
                </a:lnTo>
                <a:lnTo>
                  <a:pt x="1369593" y="245973"/>
                </a:lnTo>
                <a:lnTo>
                  <a:pt x="1388262" y="271030"/>
                </a:lnTo>
                <a:lnTo>
                  <a:pt x="1406677" y="298678"/>
                </a:lnTo>
                <a:lnTo>
                  <a:pt x="1424851" y="328891"/>
                </a:lnTo>
                <a:lnTo>
                  <a:pt x="1442783" y="361670"/>
                </a:lnTo>
                <a:lnTo>
                  <a:pt x="1467599" y="348856"/>
                </a:lnTo>
                <a:close/>
              </a:path>
              <a:path w="1536064" h="490220">
                <a:moveTo>
                  <a:pt x="1536052" y="237705"/>
                </a:moveTo>
                <a:lnTo>
                  <a:pt x="1532902" y="232930"/>
                </a:lnTo>
                <a:lnTo>
                  <a:pt x="1528292" y="230619"/>
                </a:lnTo>
                <a:lnTo>
                  <a:pt x="1526425" y="229679"/>
                </a:lnTo>
                <a:lnTo>
                  <a:pt x="1524330" y="229133"/>
                </a:lnTo>
                <a:lnTo>
                  <a:pt x="1514373" y="229044"/>
                </a:lnTo>
                <a:lnTo>
                  <a:pt x="1508074" y="235229"/>
                </a:lnTo>
                <a:lnTo>
                  <a:pt x="1508023" y="242938"/>
                </a:lnTo>
                <a:lnTo>
                  <a:pt x="1507845" y="264604"/>
                </a:lnTo>
                <a:lnTo>
                  <a:pt x="1507591" y="281901"/>
                </a:lnTo>
                <a:lnTo>
                  <a:pt x="1507248" y="294817"/>
                </a:lnTo>
                <a:lnTo>
                  <a:pt x="1506816" y="303377"/>
                </a:lnTo>
                <a:lnTo>
                  <a:pt x="1503489" y="345363"/>
                </a:lnTo>
                <a:lnTo>
                  <a:pt x="1500644" y="385762"/>
                </a:lnTo>
                <a:lnTo>
                  <a:pt x="1498955" y="413689"/>
                </a:lnTo>
                <a:lnTo>
                  <a:pt x="1487398" y="388594"/>
                </a:lnTo>
                <a:lnTo>
                  <a:pt x="1474139" y="361556"/>
                </a:lnTo>
                <a:lnTo>
                  <a:pt x="1449158" y="374053"/>
                </a:lnTo>
                <a:lnTo>
                  <a:pt x="1462138" y="400532"/>
                </a:lnTo>
                <a:lnTo>
                  <a:pt x="1474990" y="428396"/>
                </a:lnTo>
                <a:lnTo>
                  <a:pt x="1487690" y="457644"/>
                </a:lnTo>
                <a:lnTo>
                  <a:pt x="1488198" y="458914"/>
                </a:lnTo>
                <a:lnTo>
                  <a:pt x="1482547" y="456082"/>
                </a:lnTo>
                <a:lnTo>
                  <a:pt x="1464259" y="444373"/>
                </a:lnTo>
                <a:lnTo>
                  <a:pt x="1441958" y="431355"/>
                </a:lnTo>
                <a:lnTo>
                  <a:pt x="1385316" y="401396"/>
                </a:lnTo>
                <a:lnTo>
                  <a:pt x="1344739" y="381444"/>
                </a:lnTo>
                <a:lnTo>
                  <a:pt x="1298663" y="359689"/>
                </a:lnTo>
                <a:lnTo>
                  <a:pt x="1291640" y="356438"/>
                </a:lnTo>
                <a:lnTo>
                  <a:pt x="1283322" y="359460"/>
                </a:lnTo>
                <a:lnTo>
                  <a:pt x="1276908" y="373291"/>
                </a:lnTo>
                <a:lnTo>
                  <a:pt x="1279791" y="381393"/>
                </a:lnTo>
                <a:lnTo>
                  <a:pt x="1286929" y="384975"/>
                </a:lnTo>
                <a:lnTo>
                  <a:pt x="1310589" y="396049"/>
                </a:lnTo>
                <a:lnTo>
                  <a:pt x="1332826" y="406641"/>
                </a:lnTo>
                <a:lnTo>
                  <a:pt x="1373098" y="426440"/>
                </a:lnTo>
                <a:lnTo>
                  <a:pt x="1428407" y="455688"/>
                </a:lnTo>
                <a:lnTo>
                  <a:pt x="1467561" y="479602"/>
                </a:lnTo>
                <a:lnTo>
                  <a:pt x="1468069" y="479945"/>
                </a:lnTo>
                <a:lnTo>
                  <a:pt x="1468589" y="480263"/>
                </a:lnTo>
                <a:lnTo>
                  <a:pt x="1503210" y="489826"/>
                </a:lnTo>
                <a:lnTo>
                  <a:pt x="1506308" y="489458"/>
                </a:lnTo>
                <a:lnTo>
                  <a:pt x="1519199" y="480847"/>
                </a:lnTo>
                <a:lnTo>
                  <a:pt x="1526273" y="478066"/>
                </a:lnTo>
                <a:lnTo>
                  <a:pt x="1523492" y="471297"/>
                </a:lnTo>
                <a:lnTo>
                  <a:pt x="1523911" y="469607"/>
                </a:lnTo>
                <a:lnTo>
                  <a:pt x="1524266" y="466191"/>
                </a:lnTo>
                <a:lnTo>
                  <a:pt x="1526146" y="428155"/>
                </a:lnTo>
                <a:lnTo>
                  <a:pt x="1528495" y="388975"/>
                </a:lnTo>
                <a:lnTo>
                  <a:pt x="1531353" y="348157"/>
                </a:lnTo>
                <a:lnTo>
                  <a:pt x="1534731" y="305536"/>
                </a:lnTo>
                <a:lnTo>
                  <a:pt x="1535188" y="296506"/>
                </a:lnTo>
                <a:lnTo>
                  <a:pt x="1535569" y="283108"/>
                </a:lnTo>
                <a:lnTo>
                  <a:pt x="1535836" y="265341"/>
                </a:lnTo>
                <a:lnTo>
                  <a:pt x="1536014" y="243192"/>
                </a:lnTo>
                <a:lnTo>
                  <a:pt x="1536052" y="237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075591" y="6375267"/>
            <a:ext cx="240093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7525">
              <a:lnSpc>
                <a:spcPct val="114100"/>
              </a:lnSpc>
              <a:spcBef>
                <a:spcPts val="100"/>
              </a:spcBef>
            </a:pPr>
            <a:r>
              <a:rPr sz="2300" b="1" spc="35" dirty="0">
                <a:latin typeface="Arial"/>
                <a:cs typeface="Arial"/>
              </a:rPr>
              <a:t>Business </a:t>
            </a:r>
            <a:r>
              <a:rPr sz="2300" b="1" spc="40" dirty="0">
                <a:latin typeface="Arial"/>
                <a:cs typeface="Arial"/>
              </a:rPr>
              <a:t> </a:t>
            </a:r>
            <a:r>
              <a:rPr sz="2300" b="1" spc="120" dirty="0">
                <a:latin typeface="Arial"/>
                <a:cs typeface="Arial"/>
              </a:rPr>
              <a:t>U</a:t>
            </a:r>
            <a:r>
              <a:rPr sz="2300" b="1" spc="185" dirty="0">
                <a:latin typeface="Arial"/>
                <a:cs typeface="Arial"/>
              </a:rPr>
              <a:t>n</a:t>
            </a:r>
            <a:r>
              <a:rPr sz="2300" b="1" spc="235" dirty="0">
                <a:latin typeface="Arial"/>
                <a:cs typeface="Arial"/>
              </a:rPr>
              <a:t>d</a:t>
            </a:r>
            <a:r>
              <a:rPr sz="2300" b="1" spc="175" dirty="0">
                <a:latin typeface="Arial"/>
                <a:cs typeface="Arial"/>
              </a:rPr>
              <a:t>e</a:t>
            </a:r>
            <a:r>
              <a:rPr sz="2300" b="1" spc="320" dirty="0">
                <a:latin typeface="Arial"/>
                <a:cs typeface="Arial"/>
              </a:rPr>
              <a:t>r</a:t>
            </a:r>
            <a:r>
              <a:rPr sz="2300" b="1" spc="-80" dirty="0">
                <a:latin typeface="Arial"/>
                <a:cs typeface="Arial"/>
              </a:rPr>
              <a:t>s</a:t>
            </a:r>
            <a:r>
              <a:rPr sz="2300" b="1" spc="210" dirty="0">
                <a:latin typeface="Arial"/>
                <a:cs typeface="Arial"/>
              </a:rPr>
              <a:t>t</a:t>
            </a:r>
            <a:r>
              <a:rPr sz="2300" b="1" spc="360" dirty="0">
                <a:latin typeface="Arial"/>
                <a:cs typeface="Arial"/>
              </a:rPr>
              <a:t>a</a:t>
            </a:r>
            <a:r>
              <a:rPr sz="2300" b="1" spc="185" dirty="0">
                <a:latin typeface="Arial"/>
                <a:cs typeface="Arial"/>
              </a:rPr>
              <a:t>n</a:t>
            </a:r>
            <a:r>
              <a:rPr sz="2300" b="1" spc="235" dirty="0">
                <a:latin typeface="Arial"/>
                <a:cs typeface="Arial"/>
              </a:rPr>
              <a:t>d</a:t>
            </a:r>
            <a:r>
              <a:rPr sz="2300" b="1" spc="125" dirty="0">
                <a:latin typeface="Arial"/>
                <a:cs typeface="Arial"/>
              </a:rPr>
              <a:t>i</a:t>
            </a:r>
            <a:r>
              <a:rPr sz="2300" b="1" spc="185" dirty="0">
                <a:latin typeface="Arial"/>
                <a:cs typeface="Arial"/>
              </a:rPr>
              <a:t>n</a:t>
            </a:r>
            <a:r>
              <a:rPr sz="2300" b="1" spc="165" dirty="0">
                <a:latin typeface="Arial"/>
                <a:cs typeface="Arial"/>
              </a:rPr>
              <a:t>g</a:t>
            </a:r>
            <a:endParaRPr sz="23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22876" y="6375267"/>
            <a:ext cx="240093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8355">
              <a:lnSpc>
                <a:spcPct val="114100"/>
              </a:lnSpc>
              <a:spcBef>
                <a:spcPts val="100"/>
              </a:spcBef>
            </a:pPr>
            <a:r>
              <a:rPr sz="2300" b="1" spc="240" dirty="0">
                <a:latin typeface="Arial"/>
                <a:cs typeface="Arial"/>
              </a:rPr>
              <a:t>Data </a:t>
            </a:r>
            <a:r>
              <a:rPr sz="2300" b="1" spc="245" dirty="0">
                <a:latin typeface="Arial"/>
                <a:cs typeface="Arial"/>
              </a:rPr>
              <a:t> </a:t>
            </a:r>
            <a:r>
              <a:rPr sz="2300" b="1" spc="120" dirty="0">
                <a:latin typeface="Arial"/>
                <a:cs typeface="Arial"/>
              </a:rPr>
              <a:t>U</a:t>
            </a:r>
            <a:r>
              <a:rPr sz="2300" b="1" spc="185" dirty="0">
                <a:latin typeface="Arial"/>
                <a:cs typeface="Arial"/>
              </a:rPr>
              <a:t>n</a:t>
            </a:r>
            <a:r>
              <a:rPr sz="2300" b="1" spc="235" dirty="0">
                <a:latin typeface="Arial"/>
                <a:cs typeface="Arial"/>
              </a:rPr>
              <a:t>d</a:t>
            </a:r>
            <a:r>
              <a:rPr sz="2300" b="1" spc="175" dirty="0">
                <a:latin typeface="Arial"/>
                <a:cs typeface="Arial"/>
              </a:rPr>
              <a:t>e</a:t>
            </a:r>
            <a:r>
              <a:rPr sz="2300" b="1" spc="320" dirty="0">
                <a:latin typeface="Arial"/>
                <a:cs typeface="Arial"/>
              </a:rPr>
              <a:t>r</a:t>
            </a:r>
            <a:r>
              <a:rPr sz="2300" b="1" spc="-80" dirty="0">
                <a:latin typeface="Arial"/>
                <a:cs typeface="Arial"/>
              </a:rPr>
              <a:t>s</a:t>
            </a:r>
            <a:r>
              <a:rPr sz="2300" b="1" spc="210" dirty="0">
                <a:latin typeface="Arial"/>
                <a:cs typeface="Arial"/>
              </a:rPr>
              <a:t>t</a:t>
            </a:r>
            <a:r>
              <a:rPr sz="2300" b="1" spc="360" dirty="0">
                <a:latin typeface="Arial"/>
                <a:cs typeface="Arial"/>
              </a:rPr>
              <a:t>a</a:t>
            </a:r>
            <a:r>
              <a:rPr sz="2300" b="1" spc="185" dirty="0">
                <a:latin typeface="Arial"/>
                <a:cs typeface="Arial"/>
              </a:rPr>
              <a:t>n</a:t>
            </a:r>
            <a:r>
              <a:rPr sz="2300" b="1" spc="235" dirty="0">
                <a:latin typeface="Arial"/>
                <a:cs typeface="Arial"/>
              </a:rPr>
              <a:t>d</a:t>
            </a:r>
            <a:r>
              <a:rPr sz="2300" b="1" spc="125" dirty="0">
                <a:latin typeface="Arial"/>
                <a:cs typeface="Arial"/>
              </a:rPr>
              <a:t>i</a:t>
            </a:r>
            <a:r>
              <a:rPr sz="2300" b="1" spc="185" dirty="0">
                <a:latin typeface="Arial"/>
                <a:cs typeface="Arial"/>
              </a:rPr>
              <a:t>n</a:t>
            </a:r>
            <a:r>
              <a:rPr sz="2300" b="1" spc="165" dirty="0">
                <a:latin typeface="Arial"/>
                <a:cs typeface="Arial"/>
              </a:rPr>
              <a:t>g</a:t>
            </a:r>
            <a:endParaRPr sz="2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86260" y="6375267"/>
            <a:ext cx="196850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2455">
              <a:lnSpc>
                <a:spcPct val="114100"/>
              </a:lnSpc>
              <a:spcBef>
                <a:spcPts val="100"/>
              </a:spcBef>
            </a:pPr>
            <a:r>
              <a:rPr sz="2300" b="1" spc="240" dirty="0">
                <a:latin typeface="Arial"/>
                <a:cs typeface="Arial"/>
              </a:rPr>
              <a:t>Data </a:t>
            </a:r>
            <a:r>
              <a:rPr sz="2300" b="1" spc="245" dirty="0">
                <a:latin typeface="Arial"/>
                <a:cs typeface="Arial"/>
              </a:rPr>
              <a:t> </a:t>
            </a:r>
            <a:r>
              <a:rPr sz="2300" b="1" spc="65" dirty="0">
                <a:latin typeface="Arial"/>
                <a:cs typeface="Arial"/>
              </a:rPr>
              <a:t>P</a:t>
            </a:r>
            <a:r>
              <a:rPr sz="2300" b="1" spc="320" dirty="0">
                <a:latin typeface="Arial"/>
                <a:cs typeface="Arial"/>
              </a:rPr>
              <a:t>r</a:t>
            </a:r>
            <a:r>
              <a:rPr sz="2300" b="1" spc="175" dirty="0">
                <a:latin typeface="Arial"/>
                <a:cs typeface="Arial"/>
              </a:rPr>
              <a:t>e</a:t>
            </a:r>
            <a:r>
              <a:rPr sz="2300" b="1" spc="235" dirty="0">
                <a:latin typeface="Arial"/>
                <a:cs typeface="Arial"/>
              </a:rPr>
              <a:t>p</a:t>
            </a:r>
            <a:r>
              <a:rPr sz="2300" b="1" spc="360" dirty="0">
                <a:latin typeface="Arial"/>
                <a:cs typeface="Arial"/>
              </a:rPr>
              <a:t>a</a:t>
            </a:r>
            <a:r>
              <a:rPr sz="2300" b="1" spc="320" dirty="0">
                <a:latin typeface="Arial"/>
                <a:cs typeface="Arial"/>
              </a:rPr>
              <a:t>r</a:t>
            </a:r>
            <a:r>
              <a:rPr sz="2300" b="1" spc="360" dirty="0">
                <a:latin typeface="Arial"/>
                <a:cs typeface="Arial"/>
              </a:rPr>
              <a:t>a</a:t>
            </a:r>
            <a:r>
              <a:rPr sz="2300" b="1" spc="210" dirty="0">
                <a:latin typeface="Arial"/>
                <a:cs typeface="Arial"/>
              </a:rPr>
              <a:t>t</a:t>
            </a:r>
            <a:r>
              <a:rPr sz="2300" b="1" spc="125" dirty="0">
                <a:latin typeface="Arial"/>
                <a:cs typeface="Arial"/>
              </a:rPr>
              <a:t>i</a:t>
            </a:r>
            <a:r>
              <a:rPr sz="2300" b="1" spc="185" dirty="0">
                <a:latin typeface="Arial"/>
                <a:cs typeface="Arial"/>
              </a:rPr>
              <a:t>o</a:t>
            </a:r>
            <a:r>
              <a:rPr sz="2300" b="1" spc="114" dirty="0">
                <a:latin typeface="Arial"/>
                <a:cs typeface="Arial"/>
              </a:rPr>
              <a:t>n</a:t>
            </a:r>
            <a:endParaRPr sz="23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766163" y="6454085"/>
            <a:ext cx="15030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325" dirty="0">
                <a:latin typeface="Arial"/>
                <a:cs typeface="Arial"/>
              </a:rPr>
              <a:t>M</a:t>
            </a:r>
            <a:r>
              <a:rPr sz="2300" b="1" spc="185" dirty="0">
                <a:latin typeface="Arial"/>
                <a:cs typeface="Arial"/>
              </a:rPr>
              <a:t>o</a:t>
            </a:r>
            <a:r>
              <a:rPr sz="2300" b="1" spc="235" dirty="0">
                <a:latin typeface="Arial"/>
                <a:cs typeface="Arial"/>
              </a:rPr>
              <a:t>d</a:t>
            </a:r>
            <a:r>
              <a:rPr sz="2300" b="1" spc="175" dirty="0">
                <a:latin typeface="Arial"/>
                <a:cs typeface="Arial"/>
              </a:rPr>
              <a:t>e</a:t>
            </a:r>
            <a:r>
              <a:rPr sz="2300" b="1" spc="110" dirty="0">
                <a:latin typeface="Arial"/>
                <a:cs typeface="Arial"/>
              </a:rPr>
              <a:t>l</a:t>
            </a:r>
            <a:r>
              <a:rPr sz="2300" b="1" spc="125" dirty="0">
                <a:latin typeface="Arial"/>
                <a:cs typeface="Arial"/>
              </a:rPr>
              <a:t>i</a:t>
            </a:r>
            <a:r>
              <a:rPr sz="2300" b="1" spc="185" dirty="0">
                <a:latin typeface="Arial"/>
                <a:cs typeface="Arial"/>
              </a:rPr>
              <a:t>n</a:t>
            </a:r>
            <a:r>
              <a:rPr sz="2300" b="1" spc="165" dirty="0">
                <a:latin typeface="Arial"/>
                <a:cs typeface="Arial"/>
              </a:rPr>
              <a:t>g</a:t>
            </a:r>
            <a:endParaRPr sz="23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400043" y="6454085"/>
            <a:ext cx="1729739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35" dirty="0">
                <a:latin typeface="Arial"/>
                <a:cs typeface="Arial"/>
              </a:rPr>
              <a:t>E</a:t>
            </a:r>
            <a:r>
              <a:rPr sz="2300" b="1" spc="235" dirty="0">
                <a:latin typeface="Arial"/>
                <a:cs typeface="Arial"/>
              </a:rPr>
              <a:t>v</a:t>
            </a:r>
            <a:r>
              <a:rPr sz="2300" b="1" spc="360" dirty="0">
                <a:latin typeface="Arial"/>
                <a:cs typeface="Arial"/>
              </a:rPr>
              <a:t>a</a:t>
            </a:r>
            <a:r>
              <a:rPr sz="2300" b="1" spc="110" dirty="0">
                <a:latin typeface="Arial"/>
                <a:cs typeface="Arial"/>
              </a:rPr>
              <a:t>l</a:t>
            </a:r>
            <a:r>
              <a:rPr sz="2300" b="1" spc="170" dirty="0">
                <a:latin typeface="Arial"/>
                <a:cs typeface="Arial"/>
              </a:rPr>
              <a:t>u</a:t>
            </a:r>
            <a:r>
              <a:rPr sz="2300" b="1" spc="360" dirty="0">
                <a:latin typeface="Arial"/>
                <a:cs typeface="Arial"/>
              </a:rPr>
              <a:t>a</a:t>
            </a:r>
            <a:r>
              <a:rPr sz="2300" b="1" spc="210" dirty="0">
                <a:latin typeface="Arial"/>
                <a:cs typeface="Arial"/>
              </a:rPr>
              <a:t>t</a:t>
            </a:r>
            <a:r>
              <a:rPr sz="2300" b="1" spc="125" dirty="0">
                <a:latin typeface="Arial"/>
                <a:cs typeface="Arial"/>
              </a:rPr>
              <a:t>i</a:t>
            </a:r>
            <a:r>
              <a:rPr sz="2300" b="1" spc="185" dirty="0">
                <a:latin typeface="Arial"/>
                <a:cs typeface="Arial"/>
              </a:rPr>
              <a:t>o</a:t>
            </a:r>
            <a:r>
              <a:rPr sz="2300" b="1" spc="114" dirty="0">
                <a:latin typeface="Arial"/>
                <a:cs typeface="Arial"/>
              </a:rPr>
              <a:t>n</a:t>
            </a:r>
            <a:endParaRPr sz="23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043532" y="6454085"/>
            <a:ext cx="19373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105" dirty="0">
                <a:latin typeface="Arial"/>
                <a:cs typeface="Arial"/>
              </a:rPr>
              <a:t>D</a:t>
            </a:r>
            <a:r>
              <a:rPr sz="2300" b="1" spc="175" dirty="0">
                <a:latin typeface="Arial"/>
                <a:cs typeface="Arial"/>
              </a:rPr>
              <a:t>e</a:t>
            </a:r>
            <a:r>
              <a:rPr sz="2300" b="1" spc="235" dirty="0">
                <a:latin typeface="Arial"/>
                <a:cs typeface="Arial"/>
              </a:rPr>
              <a:t>p</a:t>
            </a:r>
            <a:r>
              <a:rPr sz="2300" b="1" spc="110" dirty="0">
                <a:latin typeface="Arial"/>
                <a:cs typeface="Arial"/>
              </a:rPr>
              <a:t>l</a:t>
            </a:r>
            <a:r>
              <a:rPr sz="2300" b="1" spc="185" dirty="0">
                <a:latin typeface="Arial"/>
                <a:cs typeface="Arial"/>
              </a:rPr>
              <a:t>o</a:t>
            </a:r>
            <a:r>
              <a:rPr sz="2300" b="1" spc="245" dirty="0">
                <a:latin typeface="Arial"/>
                <a:cs typeface="Arial"/>
              </a:rPr>
              <a:t>y</a:t>
            </a:r>
            <a:r>
              <a:rPr sz="2300" b="1" spc="290" dirty="0">
                <a:latin typeface="Arial"/>
                <a:cs typeface="Arial"/>
              </a:rPr>
              <a:t>m</a:t>
            </a:r>
            <a:r>
              <a:rPr sz="2300" b="1" spc="175" dirty="0">
                <a:latin typeface="Arial"/>
                <a:cs typeface="Arial"/>
              </a:rPr>
              <a:t>e</a:t>
            </a:r>
            <a:r>
              <a:rPr sz="2300" b="1" spc="185" dirty="0">
                <a:latin typeface="Arial"/>
                <a:cs typeface="Arial"/>
              </a:rPr>
              <a:t>n</a:t>
            </a:r>
            <a:r>
              <a:rPr sz="2300" b="1" spc="140" dirty="0">
                <a:latin typeface="Arial"/>
                <a:cs typeface="Arial"/>
              </a:rPr>
              <a:t>t</a:t>
            </a:r>
            <a:endParaRPr sz="23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264771" y="2438555"/>
            <a:ext cx="13758544" cy="539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b="1" dirty="0">
                <a:latin typeface="Arial"/>
                <a:cs typeface="Arial"/>
              </a:rPr>
              <a:t>This</a:t>
            </a:r>
            <a:r>
              <a:rPr sz="3350" b="1" spc="-10" dirty="0">
                <a:latin typeface="Arial"/>
                <a:cs typeface="Arial"/>
              </a:rPr>
              <a:t> </a:t>
            </a:r>
            <a:r>
              <a:rPr sz="3350" b="1" spc="145" dirty="0">
                <a:latin typeface="Arial"/>
                <a:cs typeface="Arial"/>
              </a:rPr>
              <a:t>project</a:t>
            </a:r>
            <a:r>
              <a:rPr sz="3350" b="1" spc="-5" dirty="0">
                <a:latin typeface="Arial"/>
                <a:cs typeface="Arial"/>
              </a:rPr>
              <a:t> </a:t>
            </a:r>
            <a:r>
              <a:rPr sz="3350" b="1" spc="310" dirty="0">
                <a:latin typeface="Arial"/>
                <a:cs typeface="Arial"/>
              </a:rPr>
              <a:t>was</a:t>
            </a:r>
            <a:r>
              <a:rPr sz="3350" b="1" spc="-10" dirty="0">
                <a:latin typeface="Arial"/>
                <a:cs typeface="Arial"/>
              </a:rPr>
              <a:t> </a:t>
            </a:r>
            <a:r>
              <a:rPr sz="3350" b="1" spc="204" dirty="0">
                <a:latin typeface="Arial"/>
                <a:cs typeface="Arial"/>
              </a:rPr>
              <a:t>carried</a:t>
            </a:r>
            <a:r>
              <a:rPr sz="3350" b="1" spc="-5" dirty="0">
                <a:latin typeface="Arial"/>
                <a:cs typeface="Arial"/>
              </a:rPr>
              <a:t> </a:t>
            </a:r>
            <a:r>
              <a:rPr sz="3350" b="1" spc="180" dirty="0">
                <a:latin typeface="Arial"/>
                <a:cs typeface="Arial"/>
              </a:rPr>
              <a:t>out</a:t>
            </a:r>
            <a:r>
              <a:rPr sz="3350" b="1" spc="-10" dirty="0">
                <a:latin typeface="Arial"/>
                <a:cs typeface="Arial"/>
              </a:rPr>
              <a:t> </a:t>
            </a:r>
            <a:r>
              <a:rPr sz="3350" b="1" spc="90" dirty="0">
                <a:latin typeface="Arial"/>
                <a:cs typeface="Arial"/>
              </a:rPr>
              <a:t>using</a:t>
            </a:r>
            <a:r>
              <a:rPr sz="3350" b="1" spc="-5" dirty="0">
                <a:latin typeface="Arial"/>
                <a:cs typeface="Arial"/>
              </a:rPr>
              <a:t> </a:t>
            </a:r>
            <a:r>
              <a:rPr sz="3350" b="1" spc="185" dirty="0">
                <a:latin typeface="Arial"/>
                <a:cs typeface="Arial"/>
              </a:rPr>
              <a:t>the</a:t>
            </a:r>
            <a:r>
              <a:rPr sz="3350" b="1" spc="-10" dirty="0">
                <a:latin typeface="Arial"/>
                <a:cs typeface="Arial"/>
              </a:rPr>
              <a:t> </a:t>
            </a:r>
            <a:r>
              <a:rPr sz="3350" b="1" spc="145" dirty="0">
                <a:latin typeface="Arial"/>
                <a:cs typeface="Arial"/>
              </a:rPr>
              <a:t>CRISP-dm</a:t>
            </a:r>
            <a:r>
              <a:rPr sz="3350" b="1" spc="-5" dirty="0">
                <a:latin typeface="Arial"/>
                <a:cs typeface="Arial"/>
              </a:rPr>
              <a:t> </a:t>
            </a:r>
            <a:r>
              <a:rPr sz="3350" b="1" spc="200" dirty="0">
                <a:latin typeface="Arial"/>
                <a:cs typeface="Arial"/>
              </a:rPr>
              <a:t>methodology</a:t>
            </a:r>
            <a:endParaRPr sz="33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16000" y="823280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10" dirty="0">
                <a:latin typeface="Arial"/>
                <a:cs typeface="Arial"/>
              </a:rPr>
              <a:t>A</a:t>
            </a:r>
            <a:r>
              <a:rPr sz="1800" b="1" spc="-80" dirty="0">
                <a:latin typeface="Arial"/>
                <a:cs typeface="Arial"/>
              </a:rPr>
              <a:t>F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50" dirty="0">
                <a:latin typeface="Arial"/>
                <a:cs typeface="Arial"/>
              </a:rPr>
              <a:t>I</a:t>
            </a:r>
            <a:r>
              <a:rPr sz="1800" b="1" spc="55" dirty="0">
                <a:latin typeface="Arial"/>
                <a:cs typeface="Arial"/>
              </a:rPr>
              <a:t>C</a:t>
            </a:r>
            <a:r>
              <a:rPr sz="1800" b="1" spc="3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11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591467" y="5946190"/>
            <a:ext cx="1541780" cy="528955"/>
          </a:xfrm>
          <a:custGeom>
            <a:avLst/>
            <a:gdLst/>
            <a:ahLst/>
            <a:cxnLst/>
            <a:rect l="l" t="t" r="r" b="b"/>
            <a:pathLst>
              <a:path w="1541779" h="528954">
                <a:moveTo>
                  <a:pt x="117614" y="275310"/>
                </a:moveTo>
                <a:lnTo>
                  <a:pt x="89052" y="251802"/>
                </a:lnTo>
                <a:lnTo>
                  <a:pt x="63766" y="228003"/>
                </a:lnTo>
                <a:lnTo>
                  <a:pt x="41732" y="203923"/>
                </a:lnTo>
                <a:lnTo>
                  <a:pt x="22961" y="179565"/>
                </a:lnTo>
                <a:lnTo>
                  <a:pt x="0" y="195567"/>
                </a:lnTo>
                <a:lnTo>
                  <a:pt x="43434" y="247269"/>
                </a:lnTo>
                <a:lnTo>
                  <a:pt x="100393" y="297370"/>
                </a:lnTo>
                <a:lnTo>
                  <a:pt x="117614" y="275310"/>
                </a:lnTo>
                <a:close/>
              </a:path>
              <a:path w="1541779" h="528954">
                <a:moveTo>
                  <a:pt x="245097" y="356247"/>
                </a:moveTo>
                <a:lnTo>
                  <a:pt x="212852" y="338366"/>
                </a:lnTo>
                <a:lnTo>
                  <a:pt x="182676" y="320294"/>
                </a:lnTo>
                <a:lnTo>
                  <a:pt x="154559" y="302018"/>
                </a:lnTo>
                <a:lnTo>
                  <a:pt x="128498" y="283552"/>
                </a:lnTo>
                <a:lnTo>
                  <a:pt x="111734" y="305968"/>
                </a:lnTo>
                <a:lnTo>
                  <a:pt x="138620" y="325031"/>
                </a:lnTo>
                <a:lnTo>
                  <a:pt x="167601" y="343865"/>
                </a:lnTo>
                <a:lnTo>
                  <a:pt x="198653" y="362470"/>
                </a:lnTo>
                <a:lnTo>
                  <a:pt x="231800" y="380860"/>
                </a:lnTo>
                <a:lnTo>
                  <a:pt x="245097" y="356247"/>
                </a:lnTo>
                <a:close/>
              </a:path>
              <a:path w="1541779" h="528954">
                <a:moveTo>
                  <a:pt x="382968" y="420916"/>
                </a:moveTo>
                <a:lnTo>
                  <a:pt x="349389" y="406577"/>
                </a:lnTo>
                <a:lnTo>
                  <a:pt x="317246" y="392087"/>
                </a:lnTo>
                <a:lnTo>
                  <a:pt x="286550" y="377456"/>
                </a:lnTo>
                <a:lnTo>
                  <a:pt x="257302" y="362673"/>
                </a:lnTo>
                <a:lnTo>
                  <a:pt x="244271" y="387426"/>
                </a:lnTo>
                <a:lnTo>
                  <a:pt x="274053" y="402475"/>
                </a:lnTo>
                <a:lnTo>
                  <a:pt x="305282" y="417360"/>
                </a:lnTo>
                <a:lnTo>
                  <a:pt x="337972" y="432092"/>
                </a:lnTo>
                <a:lnTo>
                  <a:pt x="372097" y="446684"/>
                </a:lnTo>
                <a:lnTo>
                  <a:pt x="382968" y="420916"/>
                </a:lnTo>
                <a:close/>
              </a:path>
              <a:path w="1541779" h="528954">
                <a:moveTo>
                  <a:pt x="527138" y="467842"/>
                </a:moveTo>
                <a:lnTo>
                  <a:pt x="473316" y="452932"/>
                </a:lnTo>
                <a:lnTo>
                  <a:pt x="418350" y="435267"/>
                </a:lnTo>
                <a:lnTo>
                  <a:pt x="395655" y="426148"/>
                </a:lnTo>
                <a:lnTo>
                  <a:pt x="384962" y="451980"/>
                </a:lnTo>
                <a:lnTo>
                  <a:pt x="437108" y="470941"/>
                </a:lnTo>
                <a:lnTo>
                  <a:pt x="492734" y="487603"/>
                </a:lnTo>
                <a:lnTo>
                  <a:pt x="520115" y="494880"/>
                </a:lnTo>
                <a:lnTo>
                  <a:pt x="527138" y="467842"/>
                </a:lnTo>
                <a:close/>
              </a:path>
              <a:path w="1541779" h="528954">
                <a:moveTo>
                  <a:pt x="676338" y="495439"/>
                </a:moveTo>
                <a:lnTo>
                  <a:pt x="643128" y="491172"/>
                </a:lnTo>
                <a:lnTo>
                  <a:pt x="609422" y="485698"/>
                </a:lnTo>
                <a:lnTo>
                  <a:pt x="575208" y="479031"/>
                </a:lnTo>
                <a:lnTo>
                  <a:pt x="540499" y="471157"/>
                </a:lnTo>
                <a:lnTo>
                  <a:pt x="533781" y="498271"/>
                </a:lnTo>
                <a:lnTo>
                  <a:pt x="569366" y="506336"/>
                </a:lnTo>
                <a:lnTo>
                  <a:pt x="604443" y="513181"/>
                </a:lnTo>
                <a:lnTo>
                  <a:pt x="639025" y="518795"/>
                </a:lnTo>
                <a:lnTo>
                  <a:pt x="673125" y="523163"/>
                </a:lnTo>
                <a:lnTo>
                  <a:pt x="676338" y="495439"/>
                </a:lnTo>
                <a:close/>
              </a:path>
              <a:path w="1541779" h="528954">
                <a:moveTo>
                  <a:pt x="829221" y="527126"/>
                </a:moveTo>
                <a:lnTo>
                  <a:pt x="827455" y="499287"/>
                </a:lnTo>
                <a:lnTo>
                  <a:pt x="793978" y="500799"/>
                </a:lnTo>
                <a:lnTo>
                  <a:pt x="759904" y="500900"/>
                </a:lnTo>
                <a:lnTo>
                  <a:pt x="725246" y="499592"/>
                </a:lnTo>
                <a:lnTo>
                  <a:pt x="689991" y="496862"/>
                </a:lnTo>
                <a:lnTo>
                  <a:pt x="687171" y="524637"/>
                </a:lnTo>
                <a:lnTo>
                  <a:pt x="723569" y="527443"/>
                </a:lnTo>
                <a:lnTo>
                  <a:pt x="759371" y="528802"/>
                </a:lnTo>
                <a:lnTo>
                  <a:pt x="794588" y="528701"/>
                </a:lnTo>
                <a:lnTo>
                  <a:pt x="829221" y="527126"/>
                </a:lnTo>
                <a:close/>
              </a:path>
              <a:path w="1541779" h="528954">
                <a:moveTo>
                  <a:pt x="983551" y="503034"/>
                </a:moveTo>
                <a:lnTo>
                  <a:pt x="977176" y="475894"/>
                </a:lnTo>
                <a:lnTo>
                  <a:pt x="953185" y="481266"/>
                </a:lnTo>
                <a:lnTo>
                  <a:pt x="928941" y="486054"/>
                </a:lnTo>
                <a:lnTo>
                  <a:pt x="879678" y="493928"/>
                </a:lnTo>
                <a:lnTo>
                  <a:pt x="841197" y="498233"/>
                </a:lnTo>
                <a:lnTo>
                  <a:pt x="843470" y="526034"/>
                </a:lnTo>
                <a:lnTo>
                  <a:pt x="883323" y="521576"/>
                </a:lnTo>
                <a:lnTo>
                  <a:pt x="933958" y="513486"/>
                </a:lnTo>
                <a:lnTo>
                  <a:pt x="958888" y="508558"/>
                </a:lnTo>
                <a:lnTo>
                  <a:pt x="983551" y="503034"/>
                </a:lnTo>
                <a:close/>
              </a:path>
              <a:path w="1541779" h="528954">
                <a:moveTo>
                  <a:pt x="1132128" y="455015"/>
                </a:moveTo>
                <a:lnTo>
                  <a:pt x="1121448" y="429260"/>
                </a:lnTo>
                <a:lnTo>
                  <a:pt x="1089520" y="441845"/>
                </a:lnTo>
                <a:lnTo>
                  <a:pt x="1057059" y="453263"/>
                </a:lnTo>
                <a:lnTo>
                  <a:pt x="1024077" y="463524"/>
                </a:lnTo>
                <a:lnTo>
                  <a:pt x="990574" y="472617"/>
                </a:lnTo>
                <a:lnTo>
                  <a:pt x="997331" y="499668"/>
                </a:lnTo>
                <a:lnTo>
                  <a:pt x="1031836" y="490308"/>
                </a:lnTo>
                <a:lnTo>
                  <a:pt x="1065796" y="479742"/>
                </a:lnTo>
                <a:lnTo>
                  <a:pt x="1099235" y="467982"/>
                </a:lnTo>
                <a:lnTo>
                  <a:pt x="1132128" y="455015"/>
                </a:lnTo>
                <a:close/>
              </a:path>
              <a:path w="1541779" h="528954">
                <a:moveTo>
                  <a:pt x="1270977" y="383463"/>
                </a:moveTo>
                <a:lnTo>
                  <a:pt x="1258163" y="362927"/>
                </a:lnTo>
                <a:lnTo>
                  <a:pt x="1256220" y="359816"/>
                </a:lnTo>
                <a:lnTo>
                  <a:pt x="1241882" y="368566"/>
                </a:lnTo>
                <a:lnTo>
                  <a:pt x="1227416" y="377050"/>
                </a:lnTo>
                <a:lnTo>
                  <a:pt x="1204556" y="389763"/>
                </a:lnTo>
                <a:lnTo>
                  <a:pt x="1181392" y="401802"/>
                </a:lnTo>
                <a:lnTo>
                  <a:pt x="1157922" y="413181"/>
                </a:lnTo>
                <a:lnTo>
                  <a:pt x="1134148" y="423875"/>
                </a:lnTo>
                <a:lnTo>
                  <a:pt x="1145222" y="449465"/>
                </a:lnTo>
                <a:lnTo>
                  <a:pt x="1193888" y="426720"/>
                </a:lnTo>
                <a:lnTo>
                  <a:pt x="1241323" y="401205"/>
                </a:lnTo>
                <a:lnTo>
                  <a:pt x="1256207" y="392480"/>
                </a:lnTo>
                <a:lnTo>
                  <a:pt x="1270977" y="383463"/>
                </a:lnTo>
                <a:close/>
              </a:path>
              <a:path w="1541779" h="528954">
                <a:moveTo>
                  <a:pt x="1389062" y="278511"/>
                </a:moveTo>
                <a:lnTo>
                  <a:pt x="1366647" y="261899"/>
                </a:lnTo>
                <a:lnTo>
                  <a:pt x="1349641" y="283248"/>
                </a:lnTo>
                <a:lnTo>
                  <a:pt x="1332318" y="302247"/>
                </a:lnTo>
                <a:lnTo>
                  <a:pt x="1314653" y="318884"/>
                </a:lnTo>
                <a:lnTo>
                  <a:pt x="1296670" y="333171"/>
                </a:lnTo>
                <a:lnTo>
                  <a:pt x="1282331" y="342938"/>
                </a:lnTo>
                <a:lnTo>
                  <a:pt x="1267879" y="352425"/>
                </a:lnTo>
                <a:lnTo>
                  <a:pt x="1282992" y="375856"/>
                </a:lnTo>
                <a:lnTo>
                  <a:pt x="1297901" y="366077"/>
                </a:lnTo>
                <a:lnTo>
                  <a:pt x="1332598" y="340233"/>
                </a:lnTo>
                <a:lnTo>
                  <a:pt x="1370685" y="301574"/>
                </a:lnTo>
                <a:lnTo>
                  <a:pt x="1378546" y="291719"/>
                </a:lnTo>
                <a:lnTo>
                  <a:pt x="1389062" y="278511"/>
                </a:lnTo>
                <a:close/>
              </a:path>
              <a:path w="1541779" h="528954">
                <a:moveTo>
                  <a:pt x="1466913" y="142709"/>
                </a:moveTo>
                <a:lnTo>
                  <a:pt x="1441424" y="131279"/>
                </a:lnTo>
                <a:lnTo>
                  <a:pt x="1425321" y="164985"/>
                </a:lnTo>
                <a:lnTo>
                  <a:pt x="1408836" y="196151"/>
                </a:lnTo>
                <a:lnTo>
                  <a:pt x="1391958" y="224764"/>
                </a:lnTo>
                <a:lnTo>
                  <a:pt x="1374686" y="250812"/>
                </a:lnTo>
                <a:lnTo>
                  <a:pt x="1397571" y="266801"/>
                </a:lnTo>
                <a:lnTo>
                  <a:pt x="1415567" y="239649"/>
                </a:lnTo>
                <a:lnTo>
                  <a:pt x="1433118" y="209918"/>
                </a:lnTo>
                <a:lnTo>
                  <a:pt x="1450238" y="177609"/>
                </a:lnTo>
                <a:lnTo>
                  <a:pt x="1466913" y="142709"/>
                </a:lnTo>
                <a:close/>
              </a:path>
              <a:path w="1541779" h="528954">
                <a:moveTo>
                  <a:pt x="1541348" y="249936"/>
                </a:moveTo>
                <a:lnTo>
                  <a:pt x="1538376" y="204622"/>
                </a:lnTo>
                <a:lnTo>
                  <a:pt x="1535010" y="172580"/>
                </a:lnTo>
                <a:lnTo>
                  <a:pt x="1530604" y="139915"/>
                </a:lnTo>
                <a:lnTo>
                  <a:pt x="1525511" y="99301"/>
                </a:lnTo>
                <a:lnTo>
                  <a:pt x="1521015" y="60325"/>
                </a:lnTo>
                <a:lnTo>
                  <a:pt x="1517078" y="22707"/>
                </a:lnTo>
                <a:lnTo>
                  <a:pt x="1516519" y="19050"/>
                </a:lnTo>
                <a:lnTo>
                  <a:pt x="1515999" y="17386"/>
                </a:lnTo>
                <a:lnTo>
                  <a:pt x="1518399" y="10477"/>
                </a:lnTo>
                <a:lnTo>
                  <a:pt x="1511198" y="8102"/>
                </a:lnTo>
                <a:lnTo>
                  <a:pt x="1494739" y="0"/>
                </a:lnTo>
                <a:lnTo>
                  <a:pt x="1487855" y="406"/>
                </a:lnTo>
                <a:lnTo>
                  <a:pt x="1459699" y="12153"/>
                </a:lnTo>
                <a:lnTo>
                  <a:pt x="1442783" y="24396"/>
                </a:lnTo>
                <a:lnTo>
                  <a:pt x="1397076" y="53530"/>
                </a:lnTo>
                <a:lnTo>
                  <a:pt x="1329169" y="92405"/>
                </a:lnTo>
                <a:lnTo>
                  <a:pt x="1284528" y="116547"/>
                </a:lnTo>
                <a:lnTo>
                  <a:pt x="1277594" y="120523"/>
                </a:lnTo>
                <a:lnTo>
                  <a:pt x="1275168" y="128778"/>
                </a:lnTo>
                <a:lnTo>
                  <a:pt x="1282331" y="142227"/>
                </a:lnTo>
                <a:lnTo>
                  <a:pt x="1290802" y="144792"/>
                </a:lnTo>
                <a:lnTo>
                  <a:pt x="1342440" y="116916"/>
                </a:lnTo>
                <a:lnTo>
                  <a:pt x="1381861" y="94767"/>
                </a:lnTo>
                <a:lnTo>
                  <a:pt x="1436776" y="61734"/>
                </a:lnTo>
                <a:lnTo>
                  <a:pt x="1475955" y="34823"/>
                </a:lnTo>
                <a:lnTo>
                  <a:pt x="1481442" y="31686"/>
                </a:lnTo>
                <a:lnTo>
                  <a:pt x="1480997" y="32981"/>
                </a:lnTo>
                <a:lnTo>
                  <a:pt x="1469923" y="62877"/>
                </a:lnTo>
                <a:lnTo>
                  <a:pt x="1458620" y="91414"/>
                </a:lnTo>
                <a:lnTo>
                  <a:pt x="1447114" y="118567"/>
                </a:lnTo>
                <a:lnTo>
                  <a:pt x="1472742" y="129667"/>
                </a:lnTo>
                <a:lnTo>
                  <a:pt x="1484503" y="101942"/>
                </a:lnTo>
                <a:lnTo>
                  <a:pt x="1494663" y="76276"/>
                </a:lnTo>
                <a:lnTo>
                  <a:pt x="1497888" y="104051"/>
                </a:lnTo>
                <a:lnTo>
                  <a:pt x="1502930" y="144221"/>
                </a:lnTo>
                <a:lnTo>
                  <a:pt x="1508556" y="185978"/>
                </a:lnTo>
                <a:lnTo>
                  <a:pt x="1509458" y="194487"/>
                </a:lnTo>
                <a:lnTo>
                  <a:pt x="1510512" y="207378"/>
                </a:lnTo>
                <a:lnTo>
                  <a:pt x="1511719" y="224624"/>
                </a:lnTo>
                <a:lnTo>
                  <a:pt x="1513078" y="246253"/>
                </a:lnTo>
                <a:lnTo>
                  <a:pt x="1513547" y="253936"/>
                </a:lnTo>
                <a:lnTo>
                  <a:pt x="1520177" y="259765"/>
                </a:lnTo>
                <a:lnTo>
                  <a:pt x="1527009" y="259334"/>
                </a:lnTo>
                <a:lnTo>
                  <a:pt x="1539570" y="252971"/>
                </a:lnTo>
                <a:lnTo>
                  <a:pt x="1541348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45589" y="4818493"/>
            <a:ext cx="1536065" cy="490220"/>
          </a:xfrm>
          <a:custGeom>
            <a:avLst/>
            <a:gdLst/>
            <a:ahLst/>
            <a:cxnLst/>
            <a:rect l="l" t="t" r="r" b="b"/>
            <a:pathLst>
              <a:path w="1536065" h="490220">
                <a:moveTo>
                  <a:pt x="113055" y="290461"/>
                </a:moveTo>
                <a:lnTo>
                  <a:pt x="65887" y="295846"/>
                </a:lnTo>
                <a:lnTo>
                  <a:pt x="18554" y="349415"/>
                </a:lnTo>
                <a:lnTo>
                  <a:pt x="0" y="376529"/>
                </a:lnTo>
                <a:lnTo>
                  <a:pt x="23799" y="391261"/>
                </a:lnTo>
                <a:lnTo>
                  <a:pt x="41198" y="365899"/>
                </a:lnTo>
                <a:lnTo>
                  <a:pt x="61887" y="340639"/>
                </a:lnTo>
                <a:lnTo>
                  <a:pt x="85839" y="315493"/>
                </a:lnTo>
                <a:lnTo>
                  <a:pt x="113055" y="290461"/>
                </a:lnTo>
                <a:close/>
              </a:path>
              <a:path w="1536065" h="490220">
                <a:moveTo>
                  <a:pt x="235915" y="202653"/>
                </a:moveTo>
                <a:lnTo>
                  <a:pt x="221284" y="178816"/>
                </a:lnTo>
                <a:lnTo>
                  <a:pt x="189204" y="198983"/>
                </a:lnTo>
                <a:lnTo>
                  <a:pt x="159207" y="219265"/>
                </a:lnTo>
                <a:lnTo>
                  <a:pt x="131305" y="239661"/>
                </a:lnTo>
                <a:lnTo>
                  <a:pt x="105498" y="260172"/>
                </a:lnTo>
                <a:lnTo>
                  <a:pt x="123469" y="281635"/>
                </a:lnTo>
                <a:lnTo>
                  <a:pt x="148475" y="261759"/>
                </a:lnTo>
                <a:lnTo>
                  <a:pt x="175552" y="241973"/>
                </a:lnTo>
                <a:lnTo>
                  <a:pt x="204698" y="222275"/>
                </a:lnTo>
                <a:lnTo>
                  <a:pt x="235915" y="202653"/>
                </a:lnTo>
                <a:close/>
              </a:path>
              <a:path w="1536065" h="490220">
                <a:moveTo>
                  <a:pt x="370027" y="130517"/>
                </a:moveTo>
                <a:lnTo>
                  <a:pt x="357759" y="105384"/>
                </a:lnTo>
                <a:lnTo>
                  <a:pt x="324472" y="121818"/>
                </a:lnTo>
                <a:lnTo>
                  <a:pt x="292658" y="138328"/>
                </a:lnTo>
                <a:lnTo>
                  <a:pt x="262280" y="154914"/>
                </a:lnTo>
                <a:lnTo>
                  <a:pt x="233375" y="171564"/>
                </a:lnTo>
                <a:lnTo>
                  <a:pt x="247738" y="195567"/>
                </a:lnTo>
                <a:lnTo>
                  <a:pt x="276136" y="179209"/>
                </a:lnTo>
                <a:lnTo>
                  <a:pt x="305981" y="162915"/>
                </a:lnTo>
                <a:lnTo>
                  <a:pt x="337273" y="146685"/>
                </a:lnTo>
                <a:lnTo>
                  <a:pt x="370027" y="130517"/>
                </a:lnTo>
                <a:close/>
              </a:path>
              <a:path w="1536065" h="490220">
                <a:moveTo>
                  <a:pt x="511403" y="75755"/>
                </a:moveTo>
                <a:lnTo>
                  <a:pt x="502907" y="49149"/>
                </a:lnTo>
                <a:lnTo>
                  <a:pt x="475970" y="57912"/>
                </a:lnTo>
                <a:lnTo>
                  <a:pt x="448779" y="67398"/>
                </a:lnTo>
                <a:lnTo>
                  <a:pt x="393661" y="88519"/>
                </a:lnTo>
                <a:lnTo>
                  <a:pt x="370319" y="99390"/>
                </a:lnTo>
                <a:lnTo>
                  <a:pt x="382409" y="124599"/>
                </a:lnTo>
                <a:lnTo>
                  <a:pt x="389699" y="121145"/>
                </a:lnTo>
                <a:lnTo>
                  <a:pt x="397090" y="117690"/>
                </a:lnTo>
                <a:lnTo>
                  <a:pt x="404571" y="114249"/>
                </a:lnTo>
                <a:lnTo>
                  <a:pt x="431647" y="103568"/>
                </a:lnTo>
                <a:lnTo>
                  <a:pt x="458482" y="93599"/>
                </a:lnTo>
                <a:lnTo>
                  <a:pt x="485063" y="84328"/>
                </a:lnTo>
                <a:lnTo>
                  <a:pt x="511403" y="75755"/>
                </a:lnTo>
                <a:close/>
              </a:path>
              <a:path w="1536065" h="490220">
                <a:moveTo>
                  <a:pt x="658863" y="40017"/>
                </a:moveTo>
                <a:lnTo>
                  <a:pt x="654138" y="12509"/>
                </a:lnTo>
                <a:lnTo>
                  <a:pt x="620331" y="18745"/>
                </a:lnTo>
                <a:lnTo>
                  <a:pt x="586105" y="26250"/>
                </a:lnTo>
                <a:lnTo>
                  <a:pt x="551459" y="35001"/>
                </a:lnTo>
                <a:lnTo>
                  <a:pt x="516369" y="45008"/>
                </a:lnTo>
                <a:lnTo>
                  <a:pt x="524560" y="71716"/>
                </a:lnTo>
                <a:lnTo>
                  <a:pt x="558787" y="61950"/>
                </a:lnTo>
                <a:lnTo>
                  <a:pt x="592582" y="53416"/>
                </a:lnTo>
                <a:lnTo>
                  <a:pt x="625944" y="46101"/>
                </a:lnTo>
                <a:lnTo>
                  <a:pt x="658863" y="40017"/>
                </a:lnTo>
                <a:close/>
              </a:path>
              <a:path w="1536065" h="490220">
                <a:moveTo>
                  <a:pt x="809777" y="0"/>
                </a:moveTo>
                <a:lnTo>
                  <a:pt x="775119" y="330"/>
                </a:lnTo>
                <a:lnTo>
                  <a:pt x="739952" y="2146"/>
                </a:lnTo>
                <a:lnTo>
                  <a:pt x="704278" y="5461"/>
                </a:lnTo>
                <a:lnTo>
                  <a:pt x="668083" y="10274"/>
                </a:lnTo>
                <a:lnTo>
                  <a:pt x="672426" y="37846"/>
                </a:lnTo>
                <a:lnTo>
                  <a:pt x="707466" y="33197"/>
                </a:lnTo>
                <a:lnTo>
                  <a:pt x="742010" y="29984"/>
                </a:lnTo>
                <a:lnTo>
                  <a:pt x="776033" y="28206"/>
                </a:lnTo>
                <a:lnTo>
                  <a:pt x="809548" y="27889"/>
                </a:lnTo>
                <a:lnTo>
                  <a:pt x="809777" y="0"/>
                </a:lnTo>
                <a:close/>
              </a:path>
              <a:path w="1536065" h="490220">
                <a:moveTo>
                  <a:pt x="965200" y="15582"/>
                </a:moveTo>
                <a:lnTo>
                  <a:pt x="915111" y="7861"/>
                </a:lnTo>
                <a:lnTo>
                  <a:pt x="864108" y="2565"/>
                </a:lnTo>
                <a:lnTo>
                  <a:pt x="824064" y="292"/>
                </a:lnTo>
                <a:lnTo>
                  <a:pt x="823315" y="28181"/>
                </a:lnTo>
                <a:lnTo>
                  <a:pt x="833031" y="28536"/>
                </a:lnTo>
                <a:lnTo>
                  <a:pt x="842708" y="29019"/>
                </a:lnTo>
                <a:lnTo>
                  <a:pt x="886904" y="32664"/>
                </a:lnTo>
                <a:lnTo>
                  <a:pt x="936078" y="38989"/>
                </a:lnTo>
                <a:lnTo>
                  <a:pt x="960323" y="43027"/>
                </a:lnTo>
                <a:lnTo>
                  <a:pt x="965200" y="15582"/>
                </a:lnTo>
                <a:close/>
              </a:path>
              <a:path w="1536065" h="490220">
                <a:moveTo>
                  <a:pt x="1116190" y="55384"/>
                </a:moveTo>
                <a:lnTo>
                  <a:pt x="1082624" y="44246"/>
                </a:lnTo>
                <a:lnTo>
                  <a:pt x="1048600" y="34328"/>
                </a:lnTo>
                <a:lnTo>
                  <a:pt x="1014107" y="25641"/>
                </a:lnTo>
                <a:lnTo>
                  <a:pt x="979144" y="18186"/>
                </a:lnTo>
                <a:lnTo>
                  <a:pt x="973874" y="45567"/>
                </a:lnTo>
                <a:lnTo>
                  <a:pt x="1007833" y="52806"/>
                </a:lnTo>
                <a:lnTo>
                  <a:pt x="1041323" y="61239"/>
                </a:lnTo>
                <a:lnTo>
                  <a:pt x="1074356" y="70866"/>
                </a:lnTo>
                <a:lnTo>
                  <a:pt x="1106944" y="81673"/>
                </a:lnTo>
                <a:lnTo>
                  <a:pt x="1116190" y="55384"/>
                </a:lnTo>
                <a:close/>
              </a:path>
              <a:path w="1536065" h="490220">
                <a:moveTo>
                  <a:pt x="1258747" y="119214"/>
                </a:moveTo>
                <a:lnTo>
                  <a:pt x="1203921" y="91325"/>
                </a:lnTo>
                <a:lnTo>
                  <a:pt x="1154620" y="69875"/>
                </a:lnTo>
                <a:lnTo>
                  <a:pt x="1129563" y="60210"/>
                </a:lnTo>
                <a:lnTo>
                  <a:pt x="1119911" y="86360"/>
                </a:lnTo>
                <a:lnTo>
                  <a:pt x="1144231" y="95745"/>
                </a:lnTo>
                <a:lnTo>
                  <a:pt x="1168298" y="105803"/>
                </a:lnTo>
                <a:lnTo>
                  <a:pt x="1192085" y="116560"/>
                </a:lnTo>
                <a:lnTo>
                  <a:pt x="1215618" y="128003"/>
                </a:lnTo>
                <a:lnTo>
                  <a:pt x="1230515" y="135674"/>
                </a:lnTo>
                <a:lnTo>
                  <a:pt x="1245311" y="143637"/>
                </a:lnTo>
                <a:lnTo>
                  <a:pt x="1247089" y="140411"/>
                </a:lnTo>
                <a:lnTo>
                  <a:pt x="1258747" y="119214"/>
                </a:lnTo>
                <a:close/>
              </a:path>
              <a:path w="1536065" h="490220">
                <a:moveTo>
                  <a:pt x="1382420" y="217525"/>
                </a:moveTo>
                <a:lnTo>
                  <a:pt x="1342885" y="175996"/>
                </a:lnTo>
                <a:lnTo>
                  <a:pt x="1301902" y="144360"/>
                </a:lnTo>
                <a:lnTo>
                  <a:pt x="1271155" y="126149"/>
                </a:lnTo>
                <a:lnTo>
                  <a:pt x="1257363" y="150368"/>
                </a:lnTo>
                <a:lnTo>
                  <a:pt x="1272311" y="159042"/>
                </a:lnTo>
                <a:lnTo>
                  <a:pt x="1287157" y="168021"/>
                </a:lnTo>
                <a:lnTo>
                  <a:pt x="1305902" y="181292"/>
                </a:lnTo>
                <a:lnTo>
                  <a:pt x="1324457" y="196938"/>
                </a:lnTo>
                <a:lnTo>
                  <a:pt x="1342796" y="214947"/>
                </a:lnTo>
                <a:lnTo>
                  <a:pt x="1360944" y="235343"/>
                </a:lnTo>
                <a:lnTo>
                  <a:pt x="1382420" y="217525"/>
                </a:lnTo>
                <a:close/>
              </a:path>
              <a:path w="1536065" h="490220">
                <a:moveTo>
                  <a:pt x="1467599" y="348856"/>
                </a:moveTo>
                <a:lnTo>
                  <a:pt x="1449031" y="314921"/>
                </a:lnTo>
                <a:lnTo>
                  <a:pt x="1430172" y="283603"/>
                </a:lnTo>
                <a:lnTo>
                  <a:pt x="1411008" y="254876"/>
                </a:lnTo>
                <a:lnTo>
                  <a:pt x="1391551" y="228752"/>
                </a:lnTo>
                <a:lnTo>
                  <a:pt x="1369580" y="245973"/>
                </a:lnTo>
                <a:lnTo>
                  <a:pt x="1388249" y="271030"/>
                </a:lnTo>
                <a:lnTo>
                  <a:pt x="1406677" y="298678"/>
                </a:lnTo>
                <a:lnTo>
                  <a:pt x="1424851" y="328891"/>
                </a:lnTo>
                <a:lnTo>
                  <a:pt x="1442783" y="361670"/>
                </a:lnTo>
                <a:lnTo>
                  <a:pt x="1467599" y="348856"/>
                </a:lnTo>
                <a:close/>
              </a:path>
              <a:path w="1536065" h="490220">
                <a:moveTo>
                  <a:pt x="1536039" y="237705"/>
                </a:moveTo>
                <a:lnTo>
                  <a:pt x="1532890" y="232930"/>
                </a:lnTo>
                <a:lnTo>
                  <a:pt x="1528279" y="230619"/>
                </a:lnTo>
                <a:lnTo>
                  <a:pt x="1526425" y="229679"/>
                </a:lnTo>
                <a:lnTo>
                  <a:pt x="1524317" y="229133"/>
                </a:lnTo>
                <a:lnTo>
                  <a:pt x="1514360" y="229044"/>
                </a:lnTo>
                <a:lnTo>
                  <a:pt x="1508061" y="235229"/>
                </a:lnTo>
                <a:lnTo>
                  <a:pt x="1508023" y="242938"/>
                </a:lnTo>
                <a:lnTo>
                  <a:pt x="1507845" y="264604"/>
                </a:lnTo>
                <a:lnTo>
                  <a:pt x="1507578" y="281901"/>
                </a:lnTo>
                <a:lnTo>
                  <a:pt x="1507236" y="294817"/>
                </a:lnTo>
                <a:lnTo>
                  <a:pt x="1506804" y="303377"/>
                </a:lnTo>
                <a:lnTo>
                  <a:pt x="1503476" y="345363"/>
                </a:lnTo>
                <a:lnTo>
                  <a:pt x="1500644" y="385762"/>
                </a:lnTo>
                <a:lnTo>
                  <a:pt x="1498942" y="413677"/>
                </a:lnTo>
                <a:lnTo>
                  <a:pt x="1487385" y="388594"/>
                </a:lnTo>
                <a:lnTo>
                  <a:pt x="1474127" y="361556"/>
                </a:lnTo>
                <a:lnTo>
                  <a:pt x="1449146" y="374053"/>
                </a:lnTo>
                <a:lnTo>
                  <a:pt x="1462138" y="400532"/>
                </a:lnTo>
                <a:lnTo>
                  <a:pt x="1474978" y="428396"/>
                </a:lnTo>
                <a:lnTo>
                  <a:pt x="1487690" y="457644"/>
                </a:lnTo>
                <a:lnTo>
                  <a:pt x="1488198" y="458914"/>
                </a:lnTo>
                <a:lnTo>
                  <a:pt x="1482547" y="456082"/>
                </a:lnTo>
                <a:lnTo>
                  <a:pt x="1464259" y="444373"/>
                </a:lnTo>
                <a:lnTo>
                  <a:pt x="1441958" y="431355"/>
                </a:lnTo>
                <a:lnTo>
                  <a:pt x="1385303" y="401396"/>
                </a:lnTo>
                <a:lnTo>
                  <a:pt x="1344726" y="381444"/>
                </a:lnTo>
                <a:lnTo>
                  <a:pt x="1298651" y="359689"/>
                </a:lnTo>
                <a:lnTo>
                  <a:pt x="1291640" y="356438"/>
                </a:lnTo>
                <a:lnTo>
                  <a:pt x="1283322" y="359460"/>
                </a:lnTo>
                <a:lnTo>
                  <a:pt x="1276908" y="373291"/>
                </a:lnTo>
                <a:lnTo>
                  <a:pt x="1279779" y="381393"/>
                </a:lnTo>
                <a:lnTo>
                  <a:pt x="1286916" y="384975"/>
                </a:lnTo>
                <a:lnTo>
                  <a:pt x="1310576" y="396049"/>
                </a:lnTo>
                <a:lnTo>
                  <a:pt x="1332826" y="406641"/>
                </a:lnTo>
                <a:lnTo>
                  <a:pt x="1373085" y="426440"/>
                </a:lnTo>
                <a:lnTo>
                  <a:pt x="1428394" y="455688"/>
                </a:lnTo>
                <a:lnTo>
                  <a:pt x="1467561" y="479602"/>
                </a:lnTo>
                <a:lnTo>
                  <a:pt x="1468056" y="479945"/>
                </a:lnTo>
                <a:lnTo>
                  <a:pt x="1468589" y="480263"/>
                </a:lnTo>
                <a:lnTo>
                  <a:pt x="1503210" y="489826"/>
                </a:lnTo>
                <a:lnTo>
                  <a:pt x="1506308" y="489458"/>
                </a:lnTo>
                <a:lnTo>
                  <a:pt x="1519186" y="480847"/>
                </a:lnTo>
                <a:lnTo>
                  <a:pt x="1526260" y="478066"/>
                </a:lnTo>
                <a:lnTo>
                  <a:pt x="1523479" y="471309"/>
                </a:lnTo>
                <a:lnTo>
                  <a:pt x="1523911" y="469607"/>
                </a:lnTo>
                <a:lnTo>
                  <a:pt x="1524254" y="466191"/>
                </a:lnTo>
                <a:lnTo>
                  <a:pt x="1526133" y="428155"/>
                </a:lnTo>
                <a:lnTo>
                  <a:pt x="1528495" y="388975"/>
                </a:lnTo>
                <a:lnTo>
                  <a:pt x="1531353" y="348157"/>
                </a:lnTo>
                <a:lnTo>
                  <a:pt x="1534718" y="305536"/>
                </a:lnTo>
                <a:lnTo>
                  <a:pt x="1535188" y="296506"/>
                </a:lnTo>
                <a:lnTo>
                  <a:pt x="1535557" y="283108"/>
                </a:lnTo>
                <a:lnTo>
                  <a:pt x="1535836" y="265341"/>
                </a:lnTo>
                <a:lnTo>
                  <a:pt x="1536014" y="243192"/>
                </a:lnTo>
                <a:lnTo>
                  <a:pt x="1536039" y="237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98708" y="5964402"/>
            <a:ext cx="1530985" cy="462915"/>
          </a:xfrm>
          <a:custGeom>
            <a:avLst/>
            <a:gdLst/>
            <a:ahLst/>
            <a:cxnLst/>
            <a:rect l="l" t="t" r="r" b="b"/>
            <a:pathLst>
              <a:path w="1530984" h="462914">
                <a:moveTo>
                  <a:pt x="109575" y="144602"/>
                </a:moveTo>
                <a:lnTo>
                  <a:pt x="83362" y="118503"/>
                </a:lnTo>
                <a:lnTo>
                  <a:pt x="60426" y="92443"/>
                </a:lnTo>
                <a:lnTo>
                  <a:pt x="40754" y="66395"/>
                </a:lnTo>
                <a:lnTo>
                  <a:pt x="24358" y="40360"/>
                </a:lnTo>
                <a:lnTo>
                  <a:pt x="0" y="54140"/>
                </a:lnTo>
                <a:lnTo>
                  <a:pt x="38366" y="109702"/>
                </a:lnTo>
                <a:lnTo>
                  <a:pt x="90360" y="164947"/>
                </a:lnTo>
                <a:lnTo>
                  <a:pt x="109575" y="144602"/>
                </a:lnTo>
                <a:close/>
              </a:path>
              <a:path w="1530984" h="462914">
                <a:moveTo>
                  <a:pt x="228866" y="237185"/>
                </a:moveTo>
                <a:lnTo>
                  <a:pt x="198450" y="216357"/>
                </a:lnTo>
                <a:lnTo>
                  <a:pt x="170116" y="195516"/>
                </a:lnTo>
                <a:lnTo>
                  <a:pt x="143840" y="174675"/>
                </a:lnTo>
                <a:lnTo>
                  <a:pt x="119634" y="153835"/>
                </a:lnTo>
                <a:lnTo>
                  <a:pt x="100838" y="174561"/>
                </a:lnTo>
                <a:lnTo>
                  <a:pt x="125806" y="196088"/>
                </a:lnTo>
                <a:lnTo>
                  <a:pt x="152882" y="217563"/>
                </a:lnTo>
                <a:lnTo>
                  <a:pt x="182054" y="239014"/>
                </a:lnTo>
                <a:lnTo>
                  <a:pt x="213309" y="260438"/>
                </a:lnTo>
                <a:lnTo>
                  <a:pt x="228866" y="237185"/>
                </a:lnTo>
                <a:close/>
              </a:path>
              <a:path w="1530984" h="462914">
                <a:moveTo>
                  <a:pt x="360032" y="314566"/>
                </a:moveTo>
                <a:lnTo>
                  <a:pt x="327952" y="297116"/>
                </a:lnTo>
                <a:lnTo>
                  <a:pt x="297319" y="279666"/>
                </a:lnTo>
                <a:lnTo>
                  <a:pt x="268135" y="262204"/>
                </a:lnTo>
                <a:lnTo>
                  <a:pt x="240411" y="244741"/>
                </a:lnTo>
                <a:lnTo>
                  <a:pt x="225107" y="268147"/>
                </a:lnTo>
                <a:lnTo>
                  <a:pt x="253339" y="285940"/>
                </a:lnTo>
                <a:lnTo>
                  <a:pt x="283032" y="303707"/>
                </a:lnTo>
                <a:lnTo>
                  <a:pt x="314185" y="321449"/>
                </a:lnTo>
                <a:lnTo>
                  <a:pt x="346786" y="339178"/>
                </a:lnTo>
                <a:lnTo>
                  <a:pt x="360032" y="314566"/>
                </a:lnTo>
                <a:close/>
              </a:path>
              <a:path w="1530984" h="462914">
                <a:moveTo>
                  <a:pt x="499135" y="374853"/>
                </a:moveTo>
                <a:lnTo>
                  <a:pt x="446963" y="354939"/>
                </a:lnTo>
                <a:lnTo>
                  <a:pt x="393915" y="332181"/>
                </a:lnTo>
                <a:lnTo>
                  <a:pt x="372173" y="320967"/>
                </a:lnTo>
                <a:lnTo>
                  <a:pt x="359092" y="345681"/>
                </a:lnTo>
                <a:lnTo>
                  <a:pt x="409219" y="369468"/>
                </a:lnTo>
                <a:lnTo>
                  <a:pt x="463029" y="391287"/>
                </a:lnTo>
                <a:lnTo>
                  <a:pt x="489610" y="401116"/>
                </a:lnTo>
                <a:lnTo>
                  <a:pt x="499135" y="374853"/>
                </a:lnTo>
                <a:close/>
              </a:path>
              <a:path w="1530984" h="462914">
                <a:moveTo>
                  <a:pt x="645083" y="416382"/>
                </a:moveTo>
                <a:lnTo>
                  <a:pt x="612419" y="409016"/>
                </a:lnTo>
                <a:lnTo>
                  <a:pt x="579374" y="400392"/>
                </a:lnTo>
                <a:lnTo>
                  <a:pt x="545947" y="390525"/>
                </a:lnTo>
                <a:lnTo>
                  <a:pt x="512127" y="379412"/>
                </a:lnTo>
                <a:lnTo>
                  <a:pt x="502894" y="405777"/>
                </a:lnTo>
                <a:lnTo>
                  <a:pt x="537552" y="417169"/>
                </a:lnTo>
                <a:lnTo>
                  <a:pt x="571830" y="427278"/>
                </a:lnTo>
                <a:lnTo>
                  <a:pt x="605739" y="436118"/>
                </a:lnTo>
                <a:lnTo>
                  <a:pt x="639267" y="443699"/>
                </a:lnTo>
                <a:lnTo>
                  <a:pt x="645083" y="416382"/>
                </a:lnTo>
                <a:close/>
              </a:path>
              <a:path w="1530984" h="462914">
                <a:moveTo>
                  <a:pt x="795159" y="434454"/>
                </a:moveTo>
                <a:lnTo>
                  <a:pt x="761682" y="432803"/>
                </a:lnTo>
                <a:lnTo>
                  <a:pt x="727760" y="429704"/>
                </a:lnTo>
                <a:lnTo>
                  <a:pt x="693381" y="425132"/>
                </a:lnTo>
                <a:lnTo>
                  <a:pt x="658545" y="419087"/>
                </a:lnTo>
                <a:lnTo>
                  <a:pt x="653122" y="446468"/>
                </a:lnTo>
                <a:lnTo>
                  <a:pt x="689089" y="452704"/>
                </a:lnTo>
                <a:lnTo>
                  <a:pt x="724611" y="457428"/>
                </a:lnTo>
                <a:lnTo>
                  <a:pt x="759675" y="460641"/>
                </a:lnTo>
                <a:lnTo>
                  <a:pt x="794296" y="462330"/>
                </a:lnTo>
                <a:lnTo>
                  <a:pt x="795159" y="434454"/>
                </a:lnTo>
                <a:close/>
              </a:path>
              <a:path w="1530984" h="462914">
                <a:moveTo>
                  <a:pt x="950201" y="452894"/>
                </a:moveTo>
                <a:lnTo>
                  <a:pt x="946429" y="425272"/>
                </a:lnTo>
                <a:lnTo>
                  <a:pt x="922032" y="428358"/>
                </a:lnTo>
                <a:lnTo>
                  <a:pt x="897445" y="430847"/>
                </a:lnTo>
                <a:lnTo>
                  <a:pt x="847648" y="434035"/>
                </a:lnTo>
                <a:lnTo>
                  <a:pt x="818654" y="434733"/>
                </a:lnTo>
                <a:lnTo>
                  <a:pt x="808939" y="434708"/>
                </a:lnTo>
                <a:lnTo>
                  <a:pt x="808583" y="462597"/>
                </a:lnTo>
                <a:lnTo>
                  <a:pt x="848677" y="461911"/>
                </a:lnTo>
                <a:lnTo>
                  <a:pt x="899858" y="458622"/>
                </a:lnTo>
                <a:lnTo>
                  <a:pt x="925131" y="456069"/>
                </a:lnTo>
                <a:lnTo>
                  <a:pt x="950201" y="452894"/>
                </a:lnTo>
                <a:close/>
              </a:path>
              <a:path w="1530984" h="462914">
                <a:moveTo>
                  <a:pt x="1102652" y="419087"/>
                </a:moveTo>
                <a:lnTo>
                  <a:pt x="1094447" y="392442"/>
                </a:lnTo>
                <a:lnTo>
                  <a:pt x="1061466" y="401955"/>
                </a:lnTo>
                <a:lnTo>
                  <a:pt x="1028077" y="410273"/>
                </a:lnTo>
                <a:lnTo>
                  <a:pt x="994283" y="417372"/>
                </a:lnTo>
                <a:lnTo>
                  <a:pt x="960069" y="423278"/>
                </a:lnTo>
                <a:lnTo>
                  <a:pt x="964247" y="450837"/>
                </a:lnTo>
                <a:lnTo>
                  <a:pt x="999477" y="444766"/>
                </a:lnTo>
                <a:lnTo>
                  <a:pt x="1034288" y="437451"/>
                </a:lnTo>
                <a:lnTo>
                  <a:pt x="1068679" y="428891"/>
                </a:lnTo>
                <a:lnTo>
                  <a:pt x="1102652" y="419087"/>
                </a:lnTo>
                <a:close/>
              </a:path>
              <a:path w="1530984" h="462914">
                <a:moveTo>
                  <a:pt x="1247622" y="360921"/>
                </a:moveTo>
                <a:lnTo>
                  <a:pt x="1236802" y="339280"/>
                </a:lnTo>
                <a:lnTo>
                  <a:pt x="1235151" y="335991"/>
                </a:lnTo>
                <a:lnTo>
                  <a:pt x="1220063" y="343357"/>
                </a:lnTo>
                <a:lnTo>
                  <a:pt x="1204861" y="350443"/>
                </a:lnTo>
                <a:lnTo>
                  <a:pt x="1180909" y="360946"/>
                </a:lnTo>
                <a:lnTo>
                  <a:pt x="1156703" y="370751"/>
                </a:lnTo>
                <a:lnTo>
                  <a:pt x="1132268" y="379857"/>
                </a:lnTo>
                <a:lnTo>
                  <a:pt x="1107605" y="388277"/>
                </a:lnTo>
                <a:lnTo>
                  <a:pt x="1116203" y="414782"/>
                </a:lnTo>
                <a:lnTo>
                  <a:pt x="1166799" y="396735"/>
                </a:lnTo>
                <a:lnTo>
                  <a:pt x="1216431" y="375805"/>
                </a:lnTo>
                <a:lnTo>
                  <a:pt x="1232077" y="368515"/>
                </a:lnTo>
                <a:lnTo>
                  <a:pt x="1247622" y="360921"/>
                </a:lnTo>
                <a:close/>
              </a:path>
              <a:path w="1530984" h="462914">
                <a:moveTo>
                  <a:pt x="1375067" y="267576"/>
                </a:moveTo>
                <a:lnTo>
                  <a:pt x="1354315" y="248920"/>
                </a:lnTo>
                <a:lnTo>
                  <a:pt x="1335379" y="268579"/>
                </a:lnTo>
                <a:lnTo>
                  <a:pt x="1316342" y="285851"/>
                </a:lnTo>
                <a:lnTo>
                  <a:pt x="1297190" y="300761"/>
                </a:lnTo>
                <a:lnTo>
                  <a:pt x="1277937" y="313283"/>
                </a:lnTo>
                <a:lnTo>
                  <a:pt x="1262748" y="321665"/>
                </a:lnTo>
                <a:lnTo>
                  <a:pt x="1247457" y="329742"/>
                </a:lnTo>
                <a:lnTo>
                  <a:pt x="1260297" y="354495"/>
                </a:lnTo>
                <a:lnTo>
                  <a:pt x="1313040" y="323697"/>
                </a:lnTo>
                <a:lnTo>
                  <a:pt x="1354607" y="288798"/>
                </a:lnTo>
                <a:lnTo>
                  <a:pt x="1363357" y="279717"/>
                </a:lnTo>
                <a:lnTo>
                  <a:pt x="1375067" y="267576"/>
                </a:lnTo>
                <a:close/>
              </a:path>
              <a:path w="1530984" h="462914">
                <a:moveTo>
                  <a:pt x="1465364" y="139712"/>
                </a:moveTo>
                <a:lnTo>
                  <a:pt x="1441069" y="125920"/>
                </a:lnTo>
                <a:lnTo>
                  <a:pt x="1421866" y="157975"/>
                </a:lnTo>
                <a:lnTo>
                  <a:pt x="1402511" y="187439"/>
                </a:lnTo>
                <a:lnTo>
                  <a:pt x="1383017" y="214325"/>
                </a:lnTo>
                <a:lnTo>
                  <a:pt x="1363370" y="238645"/>
                </a:lnTo>
                <a:lnTo>
                  <a:pt x="1384642" y="256705"/>
                </a:lnTo>
                <a:lnTo>
                  <a:pt x="1405115" y="231381"/>
                </a:lnTo>
                <a:lnTo>
                  <a:pt x="1425397" y="203428"/>
                </a:lnTo>
                <a:lnTo>
                  <a:pt x="1445475" y="172872"/>
                </a:lnTo>
                <a:lnTo>
                  <a:pt x="1465364" y="139712"/>
                </a:lnTo>
                <a:close/>
              </a:path>
              <a:path w="1530984" h="462914">
                <a:moveTo>
                  <a:pt x="1530832" y="194678"/>
                </a:moveTo>
                <a:lnTo>
                  <a:pt x="1530731" y="185635"/>
                </a:lnTo>
                <a:lnTo>
                  <a:pt x="1530350" y="175856"/>
                </a:lnTo>
                <a:lnTo>
                  <a:pt x="1529041" y="142925"/>
                </a:lnTo>
                <a:lnTo>
                  <a:pt x="1527797" y="102006"/>
                </a:lnTo>
                <a:lnTo>
                  <a:pt x="1526997" y="62776"/>
                </a:lnTo>
                <a:lnTo>
                  <a:pt x="1526616" y="24955"/>
                </a:lnTo>
                <a:lnTo>
                  <a:pt x="1526400" y="21272"/>
                </a:lnTo>
                <a:lnTo>
                  <a:pt x="1526032" y="19570"/>
                </a:lnTo>
                <a:lnTo>
                  <a:pt x="1529080" y="12915"/>
                </a:lnTo>
                <a:lnTo>
                  <a:pt x="1522145" y="9880"/>
                </a:lnTo>
                <a:lnTo>
                  <a:pt x="1499628" y="0"/>
                </a:lnTo>
                <a:lnTo>
                  <a:pt x="1491653" y="1219"/>
                </a:lnTo>
                <a:lnTo>
                  <a:pt x="1470482" y="9055"/>
                </a:lnTo>
                <a:lnTo>
                  <a:pt x="1452486" y="19646"/>
                </a:lnTo>
                <a:lnTo>
                  <a:pt x="1404251" y="44335"/>
                </a:lnTo>
                <a:lnTo>
                  <a:pt x="1332979" y="76644"/>
                </a:lnTo>
                <a:lnTo>
                  <a:pt x="1286256" y="96481"/>
                </a:lnTo>
                <a:lnTo>
                  <a:pt x="1278978" y="99783"/>
                </a:lnTo>
                <a:lnTo>
                  <a:pt x="1275791" y="107772"/>
                </a:lnTo>
                <a:lnTo>
                  <a:pt x="1281645" y="121831"/>
                </a:lnTo>
                <a:lnTo>
                  <a:pt x="1289837" y="125183"/>
                </a:lnTo>
                <a:lnTo>
                  <a:pt x="1343875" y="102298"/>
                </a:lnTo>
                <a:lnTo>
                  <a:pt x="1385214" y="83959"/>
                </a:lnTo>
                <a:lnTo>
                  <a:pt x="1442999" y="56261"/>
                </a:lnTo>
                <a:lnTo>
                  <a:pt x="1484528" y="33159"/>
                </a:lnTo>
                <a:lnTo>
                  <a:pt x="1490294" y="30556"/>
                </a:lnTo>
                <a:lnTo>
                  <a:pt x="1489735" y="31788"/>
                </a:lnTo>
                <a:lnTo>
                  <a:pt x="1475879" y="60515"/>
                </a:lnTo>
                <a:lnTo>
                  <a:pt x="1461947" y="87858"/>
                </a:lnTo>
                <a:lnTo>
                  <a:pt x="1447927" y="113804"/>
                </a:lnTo>
                <a:lnTo>
                  <a:pt x="1472399" y="127266"/>
                </a:lnTo>
                <a:lnTo>
                  <a:pt x="1486712" y="100774"/>
                </a:lnTo>
                <a:lnTo>
                  <a:pt x="1499247" y="76174"/>
                </a:lnTo>
                <a:lnTo>
                  <a:pt x="1499844" y="104127"/>
                </a:lnTo>
                <a:lnTo>
                  <a:pt x="1501089" y="144602"/>
                </a:lnTo>
                <a:lnTo>
                  <a:pt x="1502752" y="186702"/>
                </a:lnTo>
                <a:lnTo>
                  <a:pt x="1502841" y="195262"/>
                </a:lnTo>
                <a:lnTo>
                  <a:pt x="1502676" y="208191"/>
                </a:lnTo>
                <a:lnTo>
                  <a:pt x="1502257" y="225475"/>
                </a:lnTo>
                <a:lnTo>
                  <a:pt x="1501571" y="247129"/>
                </a:lnTo>
                <a:lnTo>
                  <a:pt x="1501317" y="254838"/>
                </a:lnTo>
                <a:lnTo>
                  <a:pt x="1507363" y="261264"/>
                </a:lnTo>
                <a:lnTo>
                  <a:pt x="1530248" y="225844"/>
                </a:lnTo>
                <a:lnTo>
                  <a:pt x="1530680" y="208076"/>
                </a:lnTo>
                <a:lnTo>
                  <a:pt x="1530832" y="1946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824776" y="4818493"/>
            <a:ext cx="1536065" cy="490220"/>
          </a:xfrm>
          <a:custGeom>
            <a:avLst/>
            <a:gdLst/>
            <a:ahLst/>
            <a:cxnLst/>
            <a:rect l="l" t="t" r="r" b="b"/>
            <a:pathLst>
              <a:path w="1536065" h="490220">
                <a:moveTo>
                  <a:pt x="113068" y="290461"/>
                </a:moveTo>
                <a:lnTo>
                  <a:pt x="65900" y="295846"/>
                </a:lnTo>
                <a:lnTo>
                  <a:pt x="18554" y="349415"/>
                </a:lnTo>
                <a:lnTo>
                  <a:pt x="0" y="376529"/>
                </a:lnTo>
                <a:lnTo>
                  <a:pt x="23799" y="391261"/>
                </a:lnTo>
                <a:lnTo>
                  <a:pt x="41211" y="365899"/>
                </a:lnTo>
                <a:lnTo>
                  <a:pt x="61887" y="340639"/>
                </a:lnTo>
                <a:lnTo>
                  <a:pt x="85839" y="315493"/>
                </a:lnTo>
                <a:lnTo>
                  <a:pt x="113068" y="290461"/>
                </a:lnTo>
                <a:close/>
              </a:path>
              <a:path w="1536065" h="490220">
                <a:moveTo>
                  <a:pt x="235915" y="202653"/>
                </a:moveTo>
                <a:lnTo>
                  <a:pt x="221297" y="178816"/>
                </a:lnTo>
                <a:lnTo>
                  <a:pt x="189204" y="198983"/>
                </a:lnTo>
                <a:lnTo>
                  <a:pt x="159219" y="219265"/>
                </a:lnTo>
                <a:lnTo>
                  <a:pt x="131318" y="239661"/>
                </a:lnTo>
                <a:lnTo>
                  <a:pt x="105511" y="260172"/>
                </a:lnTo>
                <a:lnTo>
                  <a:pt x="123482" y="281635"/>
                </a:lnTo>
                <a:lnTo>
                  <a:pt x="148488" y="261759"/>
                </a:lnTo>
                <a:lnTo>
                  <a:pt x="175564" y="241973"/>
                </a:lnTo>
                <a:lnTo>
                  <a:pt x="204698" y="222275"/>
                </a:lnTo>
                <a:lnTo>
                  <a:pt x="235915" y="202653"/>
                </a:lnTo>
                <a:close/>
              </a:path>
              <a:path w="1536065" h="490220">
                <a:moveTo>
                  <a:pt x="370027" y="130517"/>
                </a:moveTo>
                <a:lnTo>
                  <a:pt x="357759" y="105384"/>
                </a:lnTo>
                <a:lnTo>
                  <a:pt x="324485" y="121818"/>
                </a:lnTo>
                <a:lnTo>
                  <a:pt x="292658" y="138328"/>
                </a:lnTo>
                <a:lnTo>
                  <a:pt x="262293" y="154914"/>
                </a:lnTo>
                <a:lnTo>
                  <a:pt x="233375" y="171564"/>
                </a:lnTo>
                <a:lnTo>
                  <a:pt x="247738" y="195567"/>
                </a:lnTo>
                <a:lnTo>
                  <a:pt x="276148" y="179209"/>
                </a:lnTo>
                <a:lnTo>
                  <a:pt x="305993" y="162915"/>
                </a:lnTo>
                <a:lnTo>
                  <a:pt x="337286" y="146685"/>
                </a:lnTo>
                <a:lnTo>
                  <a:pt x="370027" y="130517"/>
                </a:lnTo>
                <a:close/>
              </a:path>
              <a:path w="1536065" h="490220">
                <a:moveTo>
                  <a:pt x="511403" y="75755"/>
                </a:moveTo>
                <a:lnTo>
                  <a:pt x="502920" y="49149"/>
                </a:lnTo>
                <a:lnTo>
                  <a:pt x="475970" y="57912"/>
                </a:lnTo>
                <a:lnTo>
                  <a:pt x="448779" y="67398"/>
                </a:lnTo>
                <a:lnTo>
                  <a:pt x="393661" y="88519"/>
                </a:lnTo>
                <a:lnTo>
                  <a:pt x="370319" y="99390"/>
                </a:lnTo>
                <a:lnTo>
                  <a:pt x="382422" y="124599"/>
                </a:lnTo>
                <a:lnTo>
                  <a:pt x="389699" y="121145"/>
                </a:lnTo>
                <a:lnTo>
                  <a:pt x="397090" y="117690"/>
                </a:lnTo>
                <a:lnTo>
                  <a:pt x="404583" y="114249"/>
                </a:lnTo>
                <a:lnTo>
                  <a:pt x="431660" y="103568"/>
                </a:lnTo>
                <a:lnTo>
                  <a:pt x="458495" y="93599"/>
                </a:lnTo>
                <a:lnTo>
                  <a:pt x="485076" y="84328"/>
                </a:lnTo>
                <a:lnTo>
                  <a:pt x="511403" y="75755"/>
                </a:lnTo>
                <a:close/>
              </a:path>
              <a:path w="1536065" h="490220">
                <a:moveTo>
                  <a:pt x="658876" y="40017"/>
                </a:moveTo>
                <a:lnTo>
                  <a:pt x="654138" y="12509"/>
                </a:lnTo>
                <a:lnTo>
                  <a:pt x="620344" y="18745"/>
                </a:lnTo>
                <a:lnTo>
                  <a:pt x="586117" y="26250"/>
                </a:lnTo>
                <a:lnTo>
                  <a:pt x="551459" y="35001"/>
                </a:lnTo>
                <a:lnTo>
                  <a:pt x="516382" y="45008"/>
                </a:lnTo>
                <a:lnTo>
                  <a:pt x="524573" y="71716"/>
                </a:lnTo>
                <a:lnTo>
                  <a:pt x="558800" y="61950"/>
                </a:lnTo>
                <a:lnTo>
                  <a:pt x="592594" y="53416"/>
                </a:lnTo>
                <a:lnTo>
                  <a:pt x="625944" y="46101"/>
                </a:lnTo>
                <a:lnTo>
                  <a:pt x="658876" y="40017"/>
                </a:lnTo>
                <a:close/>
              </a:path>
              <a:path w="1536065" h="490220">
                <a:moveTo>
                  <a:pt x="809790" y="0"/>
                </a:moveTo>
                <a:lnTo>
                  <a:pt x="775119" y="330"/>
                </a:lnTo>
                <a:lnTo>
                  <a:pt x="739952" y="2146"/>
                </a:lnTo>
                <a:lnTo>
                  <a:pt x="704278" y="5461"/>
                </a:lnTo>
                <a:lnTo>
                  <a:pt x="668096" y="10274"/>
                </a:lnTo>
                <a:lnTo>
                  <a:pt x="672426" y="37846"/>
                </a:lnTo>
                <a:lnTo>
                  <a:pt x="707478" y="33197"/>
                </a:lnTo>
                <a:lnTo>
                  <a:pt x="742010" y="29984"/>
                </a:lnTo>
                <a:lnTo>
                  <a:pt x="776033" y="28206"/>
                </a:lnTo>
                <a:lnTo>
                  <a:pt x="809548" y="27889"/>
                </a:lnTo>
                <a:lnTo>
                  <a:pt x="809790" y="0"/>
                </a:lnTo>
                <a:close/>
              </a:path>
              <a:path w="1536065" h="490220">
                <a:moveTo>
                  <a:pt x="965200" y="15582"/>
                </a:moveTo>
                <a:lnTo>
                  <a:pt x="915111" y="7861"/>
                </a:lnTo>
                <a:lnTo>
                  <a:pt x="864108" y="2565"/>
                </a:lnTo>
                <a:lnTo>
                  <a:pt x="824077" y="292"/>
                </a:lnTo>
                <a:lnTo>
                  <a:pt x="823328" y="28181"/>
                </a:lnTo>
                <a:lnTo>
                  <a:pt x="833043" y="28536"/>
                </a:lnTo>
                <a:lnTo>
                  <a:pt x="842721" y="29019"/>
                </a:lnTo>
                <a:lnTo>
                  <a:pt x="886917" y="32664"/>
                </a:lnTo>
                <a:lnTo>
                  <a:pt x="936091" y="38989"/>
                </a:lnTo>
                <a:lnTo>
                  <a:pt x="960335" y="43027"/>
                </a:lnTo>
                <a:lnTo>
                  <a:pt x="965200" y="15582"/>
                </a:lnTo>
                <a:close/>
              </a:path>
              <a:path w="1536065" h="490220">
                <a:moveTo>
                  <a:pt x="1116203" y="55384"/>
                </a:moveTo>
                <a:lnTo>
                  <a:pt x="1082636" y="44246"/>
                </a:lnTo>
                <a:lnTo>
                  <a:pt x="1048613" y="34328"/>
                </a:lnTo>
                <a:lnTo>
                  <a:pt x="1014107" y="25641"/>
                </a:lnTo>
                <a:lnTo>
                  <a:pt x="979144" y="18186"/>
                </a:lnTo>
                <a:lnTo>
                  <a:pt x="973886" y="45567"/>
                </a:lnTo>
                <a:lnTo>
                  <a:pt x="1007833" y="52806"/>
                </a:lnTo>
                <a:lnTo>
                  <a:pt x="1041336" y="61239"/>
                </a:lnTo>
                <a:lnTo>
                  <a:pt x="1074369" y="70866"/>
                </a:lnTo>
                <a:lnTo>
                  <a:pt x="1106944" y="81673"/>
                </a:lnTo>
                <a:lnTo>
                  <a:pt x="1116203" y="55384"/>
                </a:lnTo>
                <a:close/>
              </a:path>
              <a:path w="1536065" h="490220">
                <a:moveTo>
                  <a:pt x="1258760" y="119214"/>
                </a:moveTo>
                <a:lnTo>
                  <a:pt x="1203934" y="91325"/>
                </a:lnTo>
                <a:lnTo>
                  <a:pt x="1154633" y="69875"/>
                </a:lnTo>
                <a:lnTo>
                  <a:pt x="1129576" y="60210"/>
                </a:lnTo>
                <a:lnTo>
                  <a:pt x="1119924" y="86360"/>
                </a:lnTo>
                <a:lnTo>
                  <a:pt x="1144244" y="95745"/>
                </a:lnTo>
                <a:lnTo>
                  <a:pt x="1168298" y="105803"/>
                </a:lnTo>
                <a:lnTo>
                  <a:pt x="1192098" y="116560"/>
                </a:lnTo>
                <a:lnTo>
                  <a:pt x="1215618" y="128003"/>
                </a:lnTo>
                <a:lnTo>
                  <a:pt x="1230528" y="135674"/>
                </a:lnTo>
                <a:lnTo>
                  <a:pt x="1245323" y="143637"/>
                </a:lnTo>
                <a:lnTo>
                  <a:pt x="1247089" y="140411"/>
                </a:lnTo>
                <a:lnTo>
                  <a:pt x="1258760" y="119214"/>
                </a:lnTo>
                <a:close/>
              </a:path>
              <a:path w="1536065" h="490220">
                <a:moveTo>
                  <a:pt x="1382420" y="217525"/>
                </a:moveTo>
                <a:lnTo>
                  <a:pt x="1371193" y="204927"/>
                </a:lnTo>
                <a:lnTo>
                  <a:pt x="1362811" y="195516"/>
                </a:lnTo>
                <a:lnTo>
                  <a:pt x="1342885" y="175996"/>
                </a:lnTo>
                <a:lnTo>
                  <a:pt x="1322654" y="158991"/>
                </a:lnTo>
                <a:lnTo>
                  <a:pt x="1301902" y="144360"/>
                </a:lnTo>
                <a:lnTo>
                  <a:pt x="1286598" y="135102"/>
                </a:lnTo>
                <a:lnTo>
                  <a:pt x="1271168" y="126149"/>
                </a:lnTo>
                <a:lnTo>
                  <a:pt x="1257363" y="150368"/>
                </a:lnTo>
                <a:lnTo>
                  <a:pt x="1272324" y="159042"/>
                </a:lnTo>
                <a:lnTo>
                  <a:pt x="1287157" y="168021"/>
                </a:lnTo>
                <a:lnTo>
                  <a:pt x="1305915" y="181292"/>
                </a:lnTo>
                <a:lnTo>
                  <a:pt x="1324457" y="196938"/>
                </a:lnTo>
                <a:lnTo>
                  <a:pt x="1342809" y="214947"/>
                </a:lnTo>
                <a:lnTo>
                  <a:pt x="1360944" y="235343"/>
                </a:lnTo>
                <a:lnTo>
                  <a:pt x="1382420" y="217525"/>
                </a:lnTo>
                <a:close/>
              </a:path>
              <a:path w="1536065" h="490220">
                <a:moveTo>
                  <a:pt x="1467599" y="348856"/>
                </a:moveTo>
                <a:lnTo>
                  <a:pt x="1449044" y="314921"/>
                </a:lnTo>
                <a:lnTo>
                  <a:pt x="1430172" y="283603"/>
                </a:lnTo>
                <a:lnTo>
                  <a:pt x="1411020" y="254876"/>
                </a:lnTo>
                <a:lnTo>
                  <a:pt x="1391551" y="228752"/>
                </a:lnTo>
                <a:lnTo>
                  <a:pt x="1369593" y="245973"/>
                </a:lnTo>
                <a:lnTo>
                  <a:pt x="1388262" y="271030"/>
                </a:lnTo>
                <a:lnTo>
                  <a:pt x="1406677" y="298678"/>
                </a:lnTo>
                <a:lnTo>
                  <a:pt x="1424851" y="328891"/>
                </a:lnTo>
                <a:lnTo>
                  <a:pt x="1442783" y="361670"/>
                </a:lnTo>
                <a:lnTo>
                  <a:pt x="1467599" y="348856"/>
                </a:lnTo>
                <a:close/>
              </a:path>
              <a:path w="1536065" h="490220">
                <a:moveTo>
                  <a:pt x="1536052" y="237705"/>
                </a:moveTo>
                <a:lnTo>
                  <a:pt x="1532902" y="232930"/>
                </a:lnTo>
                <a:lnTo>
                  <a:pt x="1528292" y="230619"/>
                </a:lnTo>
                <a:lnTo>
                  <a:pt x="1526425" y="229679"/>
                </a:lnTo>
                <a:lnTo>
                  <a:pt x="1524330" y="229133"/>
                </a:lnTo>
                <a:lnTo>
                  <a:pt x="1514373" y="229044"/>
                </a:lnTo>
                <a:lnTo>
                  <a:pt x="1508061" y="235229"/>
                </a:lnTo>
                <a:lnTo>
                  <a:pt x="1508023" y="242938"/>
                </a:lnTo>
                <a:lnTo>
                  <a:pt x="1507845" y="264604"/>
                </a:lnTo>
                <a:lnTo>
                  <a:pt x="1507591" y="281901"/>
                </a:lnTo>
                <a:lnTo>
                  <a:pt x="1507248" y="294817"/>
                </a:lnTo>
                <a:lnTo>
                  <a:pt x="1506816" y="303377"/>
                </a:lnTo>
                <a:lnTo>
                  <a:pt x="1503489" y="345363"/>
                </a:lnTo>
                <a:lnTo>
                  <a:pt x="1500644" y="385762"/>
                </a:lnTo>
                <a:lnTo>
                  <a:pt x="1498942" y="413677"/>
                </a:lnTo>
                <a:lnTo>
                  <a:pt x="1487398" y="388594"/>
                </a:lnTo>
                <a:lnTo>
                  <a:pt x="1474139" y="361556"/>
                </a:lnTo>
                <a:lnTo>
                  <a:pt x="1449158" y="374053"/>
                </a:lnTo>
                <a:lnTo>
                  <a:pt x="1462138" y="400532"/>
                </a:lnTo>
                <a:lnTo>
                  <a:pt x="1474990" y="428396"/>
                </a:lnTo>
                <a:lnTo>
                  <a:pt x="1487690" y="457644"/>
                </a:lnTo>
                <a:lnTo>
                  <a:pt x="1488198" y="458914"/>
                </a:lnTo>
                <a:lnTo>
                  <a:pt x="1482547" y="456082"/>
                </a:lnTo>
                <a:lnTo>
                  <a:pt x="1464259" y="444373"/>
                </a:lnTo>
                <a:lnTo>
                  <a:pt x="1441958" y="431355"/>
                </a:lnTo>
                <a:lnTo>
                  <a:pt x="1385316" y="401396"/>
                </a:lnTo>
                <a:lnTo>
                  <a:pt x="1344739" y="381444"/>
                </a:lnTo>
                <a:lnTo>
                  <a:pt x="1298663" y="359689"/>
                </a:lnTo>
                <a:lnTo>
                  <a:pt x="1291640" y="356438"/>
                </a:lnTo>
                <a:lnTo>
                  <a:pt x="1283322" y="359460"/>
                </a:lnTo>
                <a:lnTo>
                  <a:pt x="1276908" y="373291"/>
                </a:lnTo>
                <a:lnTo>
                  <a:pt x="1279791" y="381393"/>
                </a:lnTo>
                <a:lnTo>
                  <a:pt x="1286929" y="384975"/>
                </a:lnTo>
                <a:lnTo>
                  <a:pt x="1310589" y="396049"/>
                </a:lnTo>
                <a:lnTo>
                  <a:pt x="1332826" y="406641"/>
                </a:lnTo>
                <a:lnTo>
                  <a:pt x="1373098" y="426440"/>
                </a:lnTo>
                <a:lnTo>
                  <a:pt x="1428407" y="455688"/>
                </a:lnTo>
                <a:lnTo>
                  <a:pt x="1467561" y="479602"/>
                </a:lnTo>
                <a:lnTo>
                  <a:pt x="1468069" y="479945"/>
                </a:lnTo>
                <a:lnTo>
                  <a:pt x="1468589" y="480263"/>
                </a:lnTo>
                <a:lnTo>
                  <a:pt x="1503210" y="489826"/>
                </a:lnTo>
                <a:lnTo>
                  <a:pt x="1506308" y="489458"/>
                </a:lnTo>
                <a:lnTo>
                  <a:pt x="1519199" y="480847"/>
                </a:lnTo>
                <a:lnTo>
                  <a:pt x="1526260" y="478066"/>
                </a:lnTo>
                <a:lnTo>
                  <a:pt x="1523479" y="471309"/>
                </a:lnTo>
                <a:lnTo>
                  <a:pt x="1523911" y="469607"/>
                </a:lnTo>
                <a:lnTo>
                  <a:pt x="1524266" y="466191"/>
                </a:lnTo>
                <a:lnTo>
                  <a:pt x="1526146" y="428155"/>
                </a:lnTo>
                <a:lnTo>
                  <a:pt x="1528495" y="388975"/>
                </a:lnTo>
                <a:lnTo>
                  <a:pt x="1531353" y="348157"/>
                </a:lnTo>
                <a:lnTo>
                  <a:pt x="1534731" y="305536"/>
                </a:lnTo>
                <a:lnTo>
                  <a:pt x="1535188" y="296506"/>
                </a:lnTo>
                <a:lnTo>
                  <a:pt x="1535557" y="283108"/>
                </a:lnTo>
                <a:lnTo>
                  <a:pt x="1535836" y="265341"/>
                </a:lnTo>
                <a:lnTo>
                  <a:pt x="1536014" y="243192"/>
                </a:lnTo>
                <a:lnTo>
                  <a:pt x="1536052" y="237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6876566" y="9305094"/>
            <a:ext cx="37909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335" dirty="0">
                <a:latin typeface="Arial"/>
                <a:cs typeface="Arial"/>
              </a:rPr>
              <a:t>0</a:t>
            </a:r>
            <a:r>
              <a:rPr sz="2000" b="1" spc="21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9177" y="630559"/>
            <a:ext cx="45853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90" dirty="0">
                <a:latin typeface="Arial"/>
                <a:cs typeface="Arial"/>
              </a:rPr>
              <a:t>Overview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7971" y="2600676"/>
            <a:ext cx="123824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7971" y="4372326"/>
            <a:ext cx="123824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7971" y="6734526"/>
            <a:ext cx="123824" cy="1238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9135" marR="694055">
              <a:lnSpc>
                <a:spcPct val="115700"/>
              </a:lnSpc>
              <a:spcBef>
                <a:spcPts val="95"/>
              </a:spcBef>
            </a:pPr>
            <a:r>
              <a:rPr spc="120" dirty="0"/>
              <a:t>Tourism</a:t>
            </a:r>
            <a:r>
              <a:rPr spc="-15" dirty="0"/>
              <a:t> </a:t>
            </a:r>
            <a:r>
              <a:rPr spc="-65" dirty="0"/>
              <a:t>is</a:t>
            </a:r>
            <a:r>
              <a:rPr spc="-15" dirty="0"/>
              <a:t> </a:t>
            </a:r>
            <a:r>
              <a:rPr spc="434" dirty="0"/>
              <a:t>a</a:t>
            </a:r>
            <a:r>
              <a:rPr spc="-15" dirty="0"/>
              <a:t> </a:t>
            </a:r>
            <a:r>
              <a:rPr spc="254" dirty="0"/>
              <a:t>powerful</a:t>
            </a:r>
            <a:r>
              <a:rPr spc="-10" dirty="0"/>
              <a:t> </a:t>
            </a:r>
            <a:r>
              <a:rPr spc="95" dirty="0"/>
              <a:t>vehicle</a:t>
            </a:r>
            <a:r>
              <a:rPr spc="-15" dirty="0"/>
              <a:t> </a:t>
            </a:r>
            <a:r>
              <a:rPr spc="229" dirty="0"/>
              <a:t>for</a:t>
            </a:r>
            <a:r>
              <a:rPr spc="-15" dirty="0"/>
              <a:t> </a:t>
            </a:r>
            <a:r>
              <a:rPr spc="85" dirty="0"/>
              <a:t>economic</a:t>
            </a:r>
            <a:r>
              <a:rPr spc="-15" dirty="0"/>
              <a:t> </a:t>
            </a:r>
            <a:r>
              <a:rPr spc="315" dirty="0"/>
              <a:t>growth</a:t>
            </a:r>
            <a:r>
              <a:rPr spc="-10" dirty="0"/>
              <a:t> </a:t>
            </a:r>
            <a:r>
              <a:rPr spc="285" dirty="0"/>
              <a:t>and </a:t>
            </a:r>
            <a:r>
              <a:rPr spc="-919" dirty="0"/>
              <a:t> </a:t>
            </a:r>
            <a:r>
              <a:rPr spc="165" dirty="0"/>
              <a:t>job</a:t>
            </a:r>
            <a:r>
              <a:rPr spc="-20" dirty="0"/>
              <a:t> </a:t>
            </a:r>
            <a:r>
              <a:rPr spc="175" dirty="0"/>
              <a:t>creation</a:t>
            </a:r>
            <a:r>
              <a:rPr spc="-15" dirty="0"/>
              <a:t> </a:t>
            </a:r>
            <a:r>
              <a:rPr spc="185" dirty="0"/>
              <a:t>all</a:t>
            </a:r>
            <a:r>
              <a:rPr spc="-15" dirty="0"/>
              <a:t> </a:t>
            </a:r>
            <a:r>
              <a:rPr spc="240" dirty="0"/>
              <a:t>over</a:t>
            </a:r>
            <a:r>
              <a:rPr spc="-15" dirty="0"/>
              <a:t> </a:t>
            </a:r>
            <a:r>
              <a:rPr spc="185" dirty="0"/>
              <a:t>the</a:t>
            </a:r>
            <a:r>
              <a:rPr spc="-20" dirty="0"/>
              <a:t> </a:t>
            </a:r>
            <a:r>
              <a:rPr spc="300" dirty="0"/>
              <a:t>world.</a:t>
            </a:r>
          </a:p>
          <a:p>
            <a:pPr marL="686435">
              <a:lnSpc>
                <a:spcPct val="100000"/>
              </a:lnSpc>
              <a:spcBef>
                <a:spcPts val="45"/>
              </a:spcBef>
            </a:pPr>
            <a:endParaRPr sz="4000"/>
          </a:p>
          <a:p>
            <a:pPr marL="699135" marR="5080">
              <a:lnSpc>
                <a:spcPct val="115700"/>
              </a:lnSpc>
              <a:spcBef>
                <a:spcPts val="5"/>
              </a:spcBef>
            </a:pPr>
            <a:r>
              <a:rPr spc="5" dirty="0"/>
              <a:t>As </a:t>
            </a:r>
            <a:r>
              <a:rPr spc="170" dirty="0"/>
              <a:t>African </a:t>
            </a:r>
            <a:r>
              <a:rPr spc="95" dirty="0"/>
              <a:t>economies </a:t>
            </a:r>
            <a:r>
              <a:rPr spc="135" dirty="0"/>
              <a:t>ease </a:t>
            </a:r>
            <a:r>
              <a:rPr spc="150" dirty="0"/>
              <a:t>Covid-19 </a:t>
            </a:r>
            <a:r>
              <a:rPr spc="100" dirty="0"/>
              <a:t>restrictions </a:t>
            </a:r>
            <a:r>
              <a:rPr spc="195" dirty="0"/>
              <a:t>to </a:t>
            </a:r>
            <a:r>
              <a:rPr spc="200" dirty="0"/>
              <a:t> </a:t>
            </a:r>
            <a:r>
              <a:rPr spc="165" dirty="0"/>
              <a:t>strengthen</a:t>
            </a:r>
            <a:r>
              <a:rPr spc="-10" dirty="0"/>
              <a:t> </a:t>
            </a:r>
            <a:r>
              <a:rPr spc="200" dirty="0"/>
              <a:t>their</a:t>
            </a:r>
            <a:r>
              <a:rPr spc="-10" dirty="0"/>
              <a:t> </a:t>
            </a:r>
            <a:r>
              <a:rPr spc="150" dirty="0"/>
              <a:t>financial</a:t>
            </a:r>
            <a:r>
              <a:rPr spc="-10" dirty="0"/>
              <a:t> </a:t>
            </a:r>
            <a:r>
              <a:rPr spc="120" dirty="0"/>
              <a:t>situations,</a:t>
            </a:r>
            <a:r>
              <a:rPr spc="-10" dirty="0"/>
              <a:t> </a:t>
            </a:r>
            <a:r>
              <a:rPr spc="185" dirty="0"/>
              <a:t>the</a:t>
            </a:r>
            <a:r>
              <a:rPr spc="-10" dirty="0"/>
              <a:t> </a:t>
            </a:r>
            <a:r>
              <a:rPr spc="160" dirty="0"/>
              <a:t>tourism</a:t>
            </a:r>
            <a:r>
              <a:rPr spc="-10" dirty="0"/>
              <a:t> </a:t>
            </a:r>
            <a:r>
              <a:rPr spc="40" dirty="0"/>
              <a:t>sectors</a:t>
            </a:r>
            <a:r>
              <a:rPr spc="-10" dirty="0"/>
              <a:t> </a:t>
            </a:r>
            <a:r>
              <a:rPr spc="130" dirty="0"/>
              <a:t>in </a:t>
            </a:r>
            <a:r>
              <a:rPr spc="-915" dirty="0"/>
              <a:t> </a:t>
            </a:r>
            <a:r>
              <a:rPr spc="185" dirty="0"/>
              <a:t>the</a:t>
            </a:r>
            <a:r>
              <a:rPr spc="-15" dirty="0"/>
              <a:t> </a:t>
            </a:r>
            <a:r>
              <a:rPr spc="200" dirty="0"/>
              <a:t>region</a:t>
            </a:r>
            <a:r>
              <a:rPr spc="-15" dirty="0"/>
              <a:t> </a:t>
            </a:r>
            <a:r>
              <a:rPr spc="320" dirty="0"/>
              <a:t>are</a:t>
            </a:r>
            <a:r>
              <a:rPr spc="-15" dirty="0"/>
              <a:t> </a:t>
            </a:r>
            <a:r>
              <a:rPr spc="165" dirty="0"/>
              <a:t>experiencing</a:t>
            </a:r>
            <a:r>
              <a:rPr spc="-15" dirty="0"/>
              <a:t> </a:t>
            </a:r>
            <a:r>
              <a:rPr spc="434" dirty="0"/>
              <a:t>a</a:t>
            </a:r>
            <a:r>
              <a:rPr spc="-15" dirty="0"/>
              <a:t> </a:t>
            </a:r>
            <a:r>
              <a:rPr spc="145" dirty="0"/>
              <a:t>resurgence.</a:t>
            </a:r>
          </a:p>
          <a:p>
            <a:pPr marL="686435">
              <a:lnSpc>
                <a:spcPct val="100000"/>
              </a:lnSpc>
              <a:spcBef>
                <a:spcPts val="45"/>
              </a:spcBef>
            </a:pPr>
            <a:endParaRPr sz="4000"/>
          </a:p>
          <a:p>
            <a:pPr marL="699135" marR="125730" indent="116205">
              <a:lnSpc>
                <a:spcPct val="115700"/>
              </a:lnSpc>
            </a:pPr>
            <a:r>
              <a:rPr spc="220" dirty="0"/>
              <a:t>A </a:t>
            </a:r>
            <a:r>
              <a:rPr spc="250" dirty="0"/>
              <a:t>travel </a:t>
            </a:r>
            <a:r>
              <a:rPr spc="204" dirty="0"/>
              <a:t>recommender </a:t>
            </a:r>
            <a:r>
              <a:rPr spc="90" dirty="0"/>
              <a:t>system </a:t>
            </a:r>
            <a:r>
              <a:rPr spc="130" dirty="0"/>
              <a:t>can </a:t>
            </a:r>
            <a:r>
              <a:rPr spc="225" dirty="0"/>
              <a:t>drive </a:t>
            </a:r>
            <a:r>
              <a:rPr spc="160" dirty="0"/>
              <a:t>tourism </a:t>
            </a:r>
            <a:r>
              <a:rPr spc="315" dirty="0"/>
              <a:t>growth </a:t>
            </a:r>
            <a:r>
              <a:rPr spc="-919" dirty="0"/>
              <a:t> </a:t>
            </a:r>
            <a:r>
              <a:rPr spc="260" dirty="0"/>
              <a:t>by </a:t>
            </a:r>
            <a:r>
              <a:rPr spc="185" dirty="0"/>
              <a:t>delivering </a:t>
            </a:r>
            <a:r>
              <a:rPr spc="175" dirty="0"/>
              <a:t>personalized recommendations, </a:t>
            </a:r>
            <a:r>
              <a:rPr spc="155" dirty="0"/>
              <a:t>enhancing </a:t>
            </a:r>
            <a:r>
              <a:rPr spc="-919" dirty="0"/>
              <a:t> </a:t>
            </a:r>
            <a:r>
              <a:rPr spc="120" dirty="0"/>
              <a:t>user </a:t>
            </a:r>
            <a:r>
              <a:rPr spc="140" dirty="0"/>
              <a:t>experiences, </a:t>
            </a:r>
            <a:r>
              <a:rPr spc="225" dirty="0"/>
              <a:t>promoting </a:t>
            </a:r>
            <a:r>
              <a:rPr spc="185" dirty="0"/>
              <a:t>lesser-known </a:t>
            </a:r>
            <a:r>
              <a:rPr spc="125" dirty="0"/>
              <a:t>destinations </a:t>
            </a:r>
            <a:r>
              <a:rPr spc="130" dirty="0"/>
              <a:t> </a:t>
            </a:r>
            <a:r>
              <a:rPr spc="285" dirty="0"/>
              <a:t>and</a:t>
            </a:r>
            <a:r>
              <a:rPr spc="-25" dirty="0"/>
              <a:t> </a:t>
            </a:r>
            <a:r>
              <a:rPr spc="145" dirty="0"/>
              <a:t>continually</a:t>
            </a:r>
            <a:r>
              <a:rPr spc="-20" dirty="0"/>
              <a:t> </a:t>
            </a:r>
            <a:r>
              <a:rPr spc="220" dirty="0"/>
              <a:t>improving</a:t>
            </a:r>
            <a:r>
              <a:rPr spc="-25" dirty="0"/>
              <a:t> </a:t>
            </a:r>
            <a:r>
              <a:rPr spc="25" dirty="0"/>
              <a:t>its</a:t>
            </a:r>
            <a:r>
              <a:rPr spc="-20" dirty="0"/>
              <a:t> </a:t>
            </a:r>
            <a:r>
              <a:rPr spc="175" dirty="0"/>
              <a:t>recommendations</a:t>
            </a:r>
            <a:r>
              <a:rPr spc="-20" dirty="0"/>
              <a:t> </a:t>
            </a:r>
            <a:r>
              <a:rPr spc="175" dirty="0"/>
              <a:t>based</a:t>
            </a:r>
            <a:r>
              <a:rPr spc="-25" dirty="0"/>
              <a:t> </a:t>
            </a:r>
            <a:r>
              <a:rPr spc="175" dirty="0"/>
              <a:t>on </a:t>
            </a:r>
            <a:r>
              <a:rPr spc="-915" dirty="0"/>
              <a:t> </a:t>
            </a:r>
            <a:r>
              <a:rPr spc="120" dirty="0"/>
              <a:t>user</a:t>
            </a:r>
            <a:r>
              <a:rPr spc="-20" dirty="0"/>
              <a:t> </a:t>
            </a:r>
            <a:r>
              <a:rPr spc="190" dirty="0"/>
              <a:t>feedback.</a:t>
            </a:r>
          </a:p>
        </p:txBody>
      </p:sp>
      <p:sp>
        <p:nvSpPr>
          <p:cNvPr id="8" name="object 8"/>
          <p:cNvSpPr/>
          <p:nvPr/>
        </p:nvSpPr>
        <p:spPr>
          <a:xfrm>
            <a:off x="7243859" y="1833851"/>
            <a:ext cx="3315335" cy="0"/>
          </a:xfrm>
          <a:custGeom>
            <a:avLst/>
            <a:gdLst/>
            <a:ahLst/>
            <a:cxnLst/>
            <a:rect l="l" t="t" r="r" b="b"/>
            <a:pathLst>
              <a:path w="3315334">
                <a:moveTo>
                  <a:pt x="0" y="0"/>
                </a:moveTo>
                <a:lnTo>
                  <a:pt x="3314725" y="0"/>
                </a:lnTo>
              </a:path>
            </a:pathLst>
          </a:custGeom>
          <a:ln w="19049">
            <a:solidFill>
              <a:srgbClr val="F5F0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10" dirty="0">
                <a:latin typeface="Arial"/>
                <a:cs typeface="Arial"/>
              </a:rPr>
              <a:t>A</a:t>
            </a:r>
            <a:r>
              <a:rPr sz="1800" b="1" spc="-80" dirty="0">
                <a:latin typeface="Arial"/>
                <a:cs typeface="Arial"/>
              </a:rPr>
              <a:t>F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50" dirty="0">
                <a:latin typeface="Arial"/>
                <a:cs typeface="Arial"/>
              </a:rPr>
              <a:t>I</a:t>
            </a:r>
            <a:r>
              <a:rPr sz="1800" b="1" spc="55" dirty="0">
                <a:latin typeface="Arial"/>
                <a:cs typeface="Arial"/>
              </a:rPr>
              <a:t>C</a:t>
            </a:r>
            <a:r>
              <a:rPr sz="1800" b="1" spc="3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11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9039507"/>
            <a:ext cx="17521555" cy="914400"/>
            <a:chOff x="0" y="9039507"/>
            <a:chExt cx="17521555" cy="914400"/>
          </a:xfrm>
        </p:grpSpPr>
        <p:sp>
          <p:nvSpPr>
            <p:cNvPr id="11" name="object 11"/>
            <p:cNvSpPr/>
            <p:nvPr/>
          </p:nvSpPr>
          <p:spPr>
            <a:xfrm>
              <a:off x="0" y="9479657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876417" y="9305095"/>
            <a:ext cx="3797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335" dirty="0">
                <a:latin typeface="Arial"/>
                <a:cs typeface="Arial"/>
              </a:rPr>
              <a:t>0</a:t>
            </a:r>
            <a:r>
              <a:rPr sz="2000" b="1" spc="215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43859" y="1952303"/>
              <a:ext cx="3315335" cy="0"/>
            </a:xfrm>
            <a:custGeom>
              <a:avLst/>
              <a:gdLst/>
              <a:ahLst/>
              <a:cxnLst/>
              <a:rect l="l" t="t" r="r" b="b"/>
              <a:pathLst>
                <a:path w="3315334">
                  <a:moveTo>
                    <a:pt x="0" y="0"/>
                  </a:moveTo>
                  <a:lnTo>
                    <a:pt x="3314725" y="0"/>
                  </a:lnTo>
                </a:path>
              </a:pathLst>
            </a:custGeom>
            <a:ln w="19049">
              <a:solidFill>
                <a:srgbClr val="F5F0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9039513"/>
            <a:ext cx="17521555" cy="914400"/>
            <a:chOff x="0" y="9039513"/>
            <a:chExt cx="17521555" cy="914400"/>
          </a:xfrm>
        </p:grpSpPr>
        <p:sp>
          <p:nvSpPr>
            <p:cNvPr id="6" name="object 6"/>
            <p:cNvSpPr/>
            <p:nvPr/>
          </p:nvSpPr>
          <p:spPr>
            <a:xfrm>
              <a:off x="0" y="9479663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06860" y="903951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01785" y="745171"/>
            <a:ext cx="92227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400" dirty="0">
                <a:latin typeface="Arial"/>
                <a:cs typeface="Arial"/>
              </a:rPr>
              <a:t>Problem</a:t>
            </a:r>
            <a:r>
              <a:rPr sz="7200" spc="-100" dirty="0">
                <a:latin typeface="Arial"/>
                <a:cs typeface="Arial"/>
              </a:rPr>
              <a:t> </a:t>
            </a:r>
            <a:r>
              <a:rPr sz="7200" spc="445" dirty="0">
                <a:latin typeface="Arial"/>
                <a:cs typeface="Arial"/>
              </a:rPr>
              <a:t>Statement</a:t>
            </a:r>
            <a:endParaRPr sz="7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4380" y="3046603"/>
            <a:ext cx="123824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4380" y="5408803"/>
            <a:ext cx="123824" cy="1238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000469" y="2710015"/>
            <a:ext cx="11631930" cy="474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3350" b="1" spc="65" dirty="0">
                <a:latin typeface="Arial"/>
                <a:cs typeface="Arial"/>
              </a:rPr>
              <a:t>Tourists </a:t>
            </a:r>
            <a:r>
              <a:rPr sz="3350" b="1" spc="135" dirty="0">
                <a:latin typeface="Arial"/>
                <a:cs typeface="Arial"/>
              </a:rPr>
              <a:t>face </a:t>
            </a:r>
            <a:r>
              <a:rPr sz="3350" b="1" spc="150" dirty="0">
                <a:latin typeface="Arial"/>
                <a:cs typeface="Arial"/>
              </a:rPr>
              <a:t>immense </a:t>
            </a:r>
            <a:r>
              <a:rPr sz="3350" b="1" spc="105" dirty="0">
                <a:latin typeface="Arial"/>
                <a:cs typeface="Arial"/>
              </a:rPr>
              <a:t>challenges </a:t>
            </a:r>
            <a:r>
              <a:rPr sz="3350" b="1" spc="130" dirty="0">
                <a:latin typeface="Arial"/>
                <a:cs typeface="Arial"/>
              </a:rPr>
              <a:t>in </a:t>
            </a:r>
            <a:r>
              <a:rPr sz="3350" b="1" spc="165" dirty="0">
                <a:latin typeface="Arial"/>
                <a:cs typeface="Arial"/>
              </a:rPr>
              <a:t>finding </a:t>
            </a:r>
            <a:r>
              <a:rPr sz="3350" b="1" spc="145" dirty="0">
                <a:latin typeface="Arial"/>
                <a:cs typeface="Arial"/>
              </a:rPr>
              <a:t>suitable </a:t>
            </a:r>
            <a:r>
              <a:rPr sz="3350" b="1" spc="-919" dirty="0">
                <a:latin typeface="Arial"/>
                <a:cs typeface="Arial"/>
              </a:rPr>
              <a:t> </a:t>
            </a:r>
            <a:r>
              <a:rPr sz="3350" b="1" spc="250" dirty="0">
                <a:latin typeface="Arial"/>
                <a:cs typeface="Arial"/>
              </a:rPr>
              <a:t>travel</a:t>
            </a:r>
            <a:r>
              <a:rPr sz="3350" b="1" spc="-20" dirty="0">
                <a:latin typeface="Arial"/>
                <a:cs typeface="Arial"/>
              </a:rPr>
              <a:t> </a:t>
            </a:r>
            <a:r>
              <a:rPr sz="3350" b="1" spc="130" dirty="0">
                <a:latin typeface="Arial"/>
                <a:cs typeface="Arial"/>
              </a:rPr>
              <a:t>destinations</a:t>
            </a:r>
            <a:r>
              <a:rPr sz="3350" b="1" spc="-15" dirty="0">
                <a:latin typeface="Arial"/>
                <a:cs typeface="Arial"/>
              </a:rPr>
              <a:t> </a:t>
            </a:r>
            <a:r>
              <a:rPr sz="3350" b="1" spc="260" dirty="0">
                <a:latin typeface="Arial"/>
                <a:cs typeface="Arial"/>
              </a:rPr>
              <a:t>that</a:t>
            </a:r>
            <a:r>
              <a:rPr sz="3350" b="1" spc="-20" dirty="0">
                <a:latin typeface="Arial"/>
                <a:cs typeface="Arial"/>
              </a:rPr>
              <a:t> </a:t>
            </a:r>
            <a:r>
              <a:rPr sz="3350" b="1" spc="200" dirty="0">
                <a:latin typeface="Arial"/>
                <a:cs typeface="Arial"/>
              </a:rPr>
              <a:t>align</a:t>
            </a:r>
            <a:r>
              <a:rPr sz="3350" b="1" spc="-15" dirty="0">
                <a:latin typeface="Arial"/>
                <a:cs typeface="Arial"/>
              </a:rPr>
              <a:t> </a:t>
            </a:r>
            <a:r>
              <a:rPr sz="3350" b="1" spc="295" dirty="0">
                <a:latin typeface="Arial"/>
                <a:cs typeface="Arial"/>
              </a:rPr>
              <a:t>with</a:t>
            </a:r>
            <a:r>
              <a:rPr sz="3350" b="1" spc="-15" dirty="0">
                <a:latin typeface="Arial"/>
                <a:cs typeface="Arial"/>
              </a:rPr>
              <a:t> </a:t>
            </a:r>
            <a:r>
              <a:rPr sz="3350" b="1" spc="200" dirty="0">
                <a:latin typeface="Arial"/>
                <a:cs typeface="Arial"/>
              </a:rPr>
              <a:t>their</a:t>
            </a:r>
            <a:r>
              <a:rPr sz="3350" b="1" spc="-20" dirty="0">
                <a:latin typeface="Arial"/>
                <a:cs typeface="Arial"/>
              </a:rPr>
              <a:t> </a:t>
            </a:r>
            <a:r>
              <a:rPr sz="3350" b="1" spc="150" dirty="0">
                <a:latin typeface="Arial"/>
                <a:cs typeface="Arial"/>
              </a:rPr>
              <a:t>preferences, </a:t>
            </a:r>
            <a:r>
              <a:rPr sz="3350" b="1" spc="-915" dirty="0">
                <a:latin typeface="Arial"/>
                <a:cs typeface="Arial"/>
              </a:rPr>
              <a:t> </a:t>
            </a:r>
            <a:r>
              <a:rPr sz="3350" b="1" spc="220" dirty="0">
                <a:latin typeface="Arial"/>
                <a:cs typeface="Arial"/>
              </a:rPr>
              <a:t>budget,</a:t>
            </a:r>
            <a:r>
              <a:rPr sz="3350" b="1" spc="-20" dirty="0">
                <a:latin typeface="Arial"/>
                <a:cs typeface="Arial"/>
              </a:rPr>
              <a:t> </a:t>
            </a:r>
            <a:r>
              <a:rPr sz="3350" b="1" spc="290" dirty="0">
                <a:latin typeface="Arial"/>
                <a:cs typeface="Arial"/>
              </a:rPr>
              <a:t>and</a:t>
            </a:r>
            <a:r>
              <a:rPr sz="3350" b="1" spc="-15" dirty="0">
                <a:latin typeface="Arial"/>
                <a:cs typeface="Arial"/>
              </a:rPr>
              <a:t> </a:t>
            </a:r>
            <a:r>
              <a:rPr sz="3350" b="1" spc="200" dirty="0">
                <a:latin typeface="Arial"/>
                <a:cs typeface="Arial"/>
              </a:rPr>
              <a:t>time</a:t>
            </a:r>
            <a:r>
              <a:rPr sz="3350" b="1" spc="-15" dirty="0">
                <a:latin typeface="Arial"/>
                <a:cs typeface="Arial"/>
              </a:rPr>
              <a:t> </a:t>
            </a:r>
            <a:r>
              <a:rPr sz="3350" b="1" spc="120" dirty="0">
                <a:latin typeface="Arial"/>
                <a:cs typeface="Arial"/>
              </a:rPr>
              <a:t>constraints.</a:t>
            </a:r>
            <a:endParaRPr sz="3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00">
              <a:latin typeface="Arial"/>
              <a:cs typeface="Arial"/>
            </a:endParaRPr>
          </a:p>
          <a:p>
            <a:pPr marL="12700" marR="288290">
              <a:lnSpc>
                <a:spcPct val="115700"/>
              </a:lnSpc>
            </a:pPr>
            <a:r>
              <a:rPr sz="3350" b="1" spc="100" dirty="0">
                <a:latin typeface="Arial"/>
                <a:cs typeface="Arial"/>
              </a:rPr>
              <a:t>The </a:t>
            </a:r>
            <a:r>
              <a:rPr sz="3350" b="1" spc="260" dirty="0">
                <a:latin typeface="Arial"/>
                <a:cs typeface="Arial"/>
              </a:rPr>
              <a:t>main </a:t>
            </a:r>
            <a:r>
              <a:rPr sz="3350" b="1" spc="285" dirty="0">
                <a:latin typeface="Arial"/>
                <a:cs typeface="Arial"/>
              </a:rPr>
              <a:t>aim </a:t>
            </a:r>
            <a:r>
              <a:rPr sz="3350" b="1" spc="160" dirty="0">
                <a:latin typeface="Arial"/>
                <a:cs typeface="Arial"/>
              </a:rPr>
              <a:t>of </a:t>
            </a:r>
            <a:r>
              <a:rPr sz="3350" b="1" spc="190" dirty="0">
                <a:latin typeface="Arial"/>
                <a:cs typeface="Arial"/>
              </a:rPr>
              <a:t>AfricuraAI </a:t>
            </a:r>
            <a:r>
              <a:rPr sz="3350" b="1" spc="-65" dirty="0">
                <a:latin typeface="Arial"/>
                <a:cs typeface="Arial"/>
              </a:rPr>
              <a:t>is </a:t>
            </a:r>
            <a:r>
              <a:rPr sz="3350" b="1" spc="185" dirty="0">
                <a:latin typeface="Arial"/>
                <a:cs typeface="Arial"/>
              </a:rPr>
              <a:t>developing </a:t>
            </a:r>
            <a:r>
              <a:rPr sz="3350" b="1" spc="440" dirty="0">
                <a:latin typeface="Arial"/>
                <a:cs typeface="Arial"/>
              </a:rPr>
              <a:t>a </a:t>
            </a:r>
            <a:r>
              <a:rPr sz="3350" b="1" spc="445" dirty="0">
                <a:latin typeface="Arial"/>
                <a:cs typeface="Arial"/>
              </a:rPr>
              <a:t> </a:t>
            </a:r>
            <a:r>
              <a:rPr sz="3350" b="1" spc="204" dirty="0">
                <a:latin typeface="Arial"/>
                <a:cs typeface="Arial"/>
              </a:rPr>
              <a:t>recommendation</a:t>
            </a:r>
            <a:r>
              <a:rPr sz="3350" b="1" spc="-30" dirty="0">
                <a:latin typeface="Arial"/>
                <a:cs typeface="Arial"/>
              </a:rPr>
              <a:t> </a:t>
            </a:r>
            <a:r>
              <a:rPr sz="3350" b="1" spc="95" dirty="0">
                <a:latin typeface="Arial"/>
                <a:cs typeface="Arial"/>
              </a:rPr>
              <a:t>system</a:t>
            </a:r>
            <a:r>
              <a:rPr sz="3350" b="1" spc="-25" dirty="0">
                <a:latin typeface="Arial"/>
                <a:cs typeface="Arial"/>
              </a:rPr>
              <a:t> </a:t>
            </a:r>
            <a:r>
              <a:rPr sz="3350" b="1" spc="260" dirty="0">
                <a:latin typeface="Arial"/>
                <a:cs typeface="Arial"/>
              </a:rPr>
              <a:t>that</a:t>
            </a:r>
            <a:r>
              <a:rPr sz="3350" b="1" spc="-25" dirty="0">
                <a:latin typeface="Arial"/>
                <a:cs typeface="Arial"/>
              </a:rPr>
              <a:t> </a:t>
            </a:r>
            <a:r>
              <a:rPr sz="3350" b="1" spc="50" dirty="0">
                <a:latin typeface="Arial"/>
                <a:cs typeface="Arial"/>
              </a:rPr>
              <a:t>suggests</a:t>
            </a:r>
            <a:r>
              <a:rPr sz="3350" b="1" spc="-25" dirty="0">
                <a:latin typeface="Arial"/>
                <a:cs typeface="Arial"/>
              </a:rPr>
              <a:t> </a:t>
            </a:r>
            <a:r>
              <a:rPr sz="3350" b="1" spc="200" dirty="0">
                <a:latin typeface="Arial"/>
                <a:cs typeface="Arial"/>
              </a:rPr>
              <a:t>ideal</a:t>
            </a:r>
            <a:r>
              <a:rPr sz="3350" b="1" spc="-25" dirty="0">
                <a:latin typeface="Arial"/>
                <a:cs typeface="Arial"/>
              </a:rPr>
              <a:t> </a:t>
            </a:r>
            <a:r>
              <a:rPr sz="3350" b="1" spc="145" dirty="0">
                <a:latin typeface="Arial"/>
                <a:cs typeface="Arial"/>
              </a:rPr>
              <a:t>tourist </a:t>
            </a:r>
            <a:r>
              <a:rPr sz="3350" b="1" spc="-915" dirty="0">
                <a:latin typeface="Arial"/>
                <a:cs typeface="Arial"/>
              </a:rPr>
              <a:t> </a:t>
            </a:r>
            <a:r>
              <a:rPr sz="3350" b="1" spc="130" dirty="0">
                <a:latin typeface="Arial"/>
                <a:cs typeface="Arial"/>
              </a:rPr>
              <a:t>destinations </a:t>
            </a:r>
            <a:r>
              <a:rPr sz="3350" b="1" spc="180" dirty="0">
                <a:latin typeface="Arial"/>
                <a:cs typeface="Arial"/>
              </a:rPr>
              <a:t>based on </a:t>
            </a:r>
            <a:r>
              <a:rPr sz="3350" b="1" spc="125" dirty="0">
                <a:latin typeface="Arial"/>
                <a:cs typeface="Arial"/>
              </a:rPr>
              <a:t>customer </a:t>
            </a:r>
            <a:r>
              <a:rPr sz="3350" b="1" spc="220" dirty="0">
                <a:latin typeface="Arial"/>
                <a:cs typeface="Arial"/>
              </a:rPr>
              <a:t>reviews, </a:t>
            </a:r>
            <a:r>
              <a:rPr sz="3350" b="1" spc="215" dirty="0">
                <a:latin typeface="Arial"/>
                <a:cs typeface="Arial"/>
              </a:rPr>
              <a:t>budget </a:t>
            </a:r>
            <a:r>
              <a:rPr sz="3350" b="1" spc="220" dirty="0">
                <a:latin typeface="Arial"/>
                <a:cs typeface="Arial"/>
              </a:rPr>
              <a:t> </a:t>
            </a:r>
            <a:r>
              <a:rPr sz="3350" b="1" spc="155" dirty="0">
                <a:latin typeface="Arial"/>
                <a:cs typeface="Arial"/>
              </a:rPr>
              <a:t>limitations,</a:t>
            </a:r>
            <a:r>
              <a:rPr sz="3350" b="1" spc="-15" dirty="0">
                <a:latin typeface="Arial"/>
                <a:cs typeface="Arial"/>
              </a:rPr>
              <a:t> </a:t>
            </a:r>
            <a:r>
              <a:rPr sz="3350" b="1" spc="10" dirty="0">
                <a:latin typeface="Arial"/>
                <a:cs typeface="Arial"/>
              </a:rPr>
              <a:t>specific</a:t>
            </a:r>
            <a:r>
              <a:rPr sz="3350" b="1" spc="-15" dirty="0">
                <a:latin typeface="Arial"/>
                <a:cs typeface="Arial"/>
              </a:rPr>
              <a:t> </a:t>
            </a:r>
            <a:r>
              <a:rPr sz="3350" b="1" spc="100" dirty="0">
                <a:latin typeface="Arial"/>
                <a:cs typeface="Arial"/>
              </a:rPr>
              <a:t>locations</a:t>
            </a:r>
            <a:r>
              <a:rPr sz="3350" b="1" spc="-15" dirty="0">
                <a:latin typeface="Arial"/>
                <a:cs typeface="Arial"/>
              </a:rPr>
              <a:t> </a:t>
            </a:r>
            <a:r>
              <a:rPr sz="3350" b="1" spc="290" dirty="0">
                <a:latin typeface="Arial"/>
                <a:cs typeface="Arial"/>
              </a:rPr>
              <a:t>and</a:t>
            </a:r>
            <a:r>
              <a:rPr sz="3350" b="1" spc="-15" dirty="0">
                <a:latin typeface="Arial"/>
                <a:cs typeface="Arial"/>
              </a:rPr>
              <a:t> </a:t>
            </a:r>
            <a:r>
              <a:rPr sz="3350" b="1" spc="160" dirty="0">
                <a:latin typeface="Arial"/>
                <a:cs typeface="Arial"/>
              </a:rPr>
              <a:t>amenities</a:t>
            </a:r>
            <a:endParaRPr sz="3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79692" y="9319383"/>
            <a:ext cx="3733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335" dirty="0">
                <a:latin typeface="Arial"/>
                <a:cs typeface="Arial"/>
              </a:rPr>
              <a:t>0</a:t>
            </a:r>
            <a:r>
              <a:rPr sz="2000" b="1" spc="165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10" dirty="0">
                <a:latin typeface="Arial"/>
                <a:cs typeface="Arial"/>
              </a:rPr>
              <a:t>A</a:t>
            </a:r>
            <a:r>
              <a:rPr sz="1800" b="1" spc="-80" dirty="0">
                <a:latin typeface="Arial"/>
                <a:cs typeface="Arial"/>
              </a:rPr>
              <a:t>F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50" dirty="0">
                <a:latin typeface="Arial"/>
                <a:cs typeface="Arial"/>
              </a:rPr>
              <a:t>I</a:t>
            </a:r>
            <a:r>
              <a:rPr sz="1800" b="1" spc="55" dirty="0">
                <a:latin typeface="Arial"/>
                <a:cs typeface="Arial"/>
              </a:rPr>
              <a:t>C</a:t>
            </a:r>
            <a:r>
              <a:rPr sz="1800" b="1" spc="35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11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479660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6606860" y="903950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57107" y="715991"/>
            <a:ext cx="110363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Business</a:t>
            </a:r>
            <a:r>
              <a:rPr spc="-190" dirty="0"/>
              <a:t> </a:t>
            </a:r>
            <a:r>
              <a:rPr u="heavy" spc="180" dirty="0">
                <a:uFill>
                  <a:solidFill>
                    <a:srgbClr val="F5F0EB"/>
                  </a:solidFill>
                </a:uFill>
              </a:rPr>
              <a:t>Understa</a:t>
            </a:r>
            <a:r>
              <a:rPr spc="180" dirty="0"/>
              <a:t>nding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6785" y="2575708"/>
            <a:ext cx="123824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6785" y="4347358"/>
            <a:ext cx="123824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42874" y="2239120"/>
            <a:ext cx="11560810" cy="3568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3350" b="1" spc="75" dirty="0">
                <a:latin typeface="Tahoma"/>
                <a:cs typeface="Tahoma"/>
              </a:rPr>
              <a:t>AfricuraAI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-35" dirty="0">
                <a:latin typeface="Tahoma"/>
                <a:cs typeface="Tahoma"/>
              </a:rPr>
              <a:t>is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295" dirty="0">
                <a:latin typeface="Tahoma"/>
                <a:cs typeface="Tahoma"/>
              </a:rPr>
              <a:t>a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20" dirty="0">
                <a:latin typeface="Tahoma"/>
                <a:cs typeface="Tahoma"/>
              </a:rPr>
              <a:t>business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85" dirty="0">
                <a:latin typeface="Tahoma"/>
                <a:cs typeface="Tahoma"/>
              </a:rPr>
              <a:t>dedicated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45" dirty="0">
                <a:latin typeface="Tahoma"/>
                <a:cs typeface="Tahoma"/>
              </a:rPr>
              <a:t>to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80" dirty="0">
                <a:latin typeface="Tahoma"/>
                <a:cs typeface="Tahoma"/>
              </a:rPr>
              <a:t>revolutionizing </a:t>
            </a:r>
            <a:r>
              <a:rPr sz="3350" b="1" spc="-965" dirty="0">
                <a:latin typeface="Tahoma"/>
                <a:cs typeface="Tahoma"/>
              </a:rPr>
              <a:t> </a:t>
            </a:r>
            <a:r>
              <a:rPr sz="3350" b="1" spc="110" dirty="0">
                <a:latin typeface="Tahoma"/>
                <a:cs typeface="Tahoma"/>
              </a:rPr>
              <a:t>travel</a:t>
            </a:r>
            <a:r>
              <a:rPr sz="3350" b="1" spc="-60" dirty="0">
                <a:latin typeface="Tahoma"/>
                <a:cs typeface="Tahoma"/>
              </a:rPr>
              <a:t> </a:t>
            </a:r>
            <a:r>
              <a:rPr sz="3350" b="1" spc="110" dirty="0">
                <a:latin typeface="Tahoma"/>
                <a:cs typeface="Tahoma"/>
              </a:rPr>
              <a:t>exploration</a:t>
            </a:r>
            <a:r>
              <a:rPr sz="3350" b="1" spc="-60" dirty="0">
                <a:latin typeface="Tahoma"/>
                <a:cs typeface="Tahoma"/>
              </a:rPr>
              <a:t> </a:t>
            </a:r>
            <a:r>
              <a:rPr sz="3350" b="1" spc="40" dirty="0">
                <a:latin typeface="Tahoma"/>
                <a:cs typeface="Tahoma"/>
              </a:rPr>
              <a:t>in</a:t>
            </a:r>
            <a:r>
              <a:rPr sz="3350" b="1" spc="-55" dirty="0">
                <a:latin typeface="Tahoma"/>
                <a:cs typeface="Tahoma"/>
              </a:rPr>
              <a:t> </a:t>
            </a:r>
            <a:r>
              <a:rPr sz="3350" b="1" spc="120" dirty="0">
                <a:latin typeface="Tahoma"/>
                <a:cs typeface="Tahoma"/>
              </a:rPr>
              <a:t>Africa</a:t>
            </a:r>
            <a:r>
              <a:rPr sz="3350" b="1" spc="-60" dirty="0">
                <a:latin typeface="Tahoma"/>
                <a:cs typeface="Tahoma"/>
              </a:rPr>
              <a:t> </a:t>
            </a:r>
            <a:r>
              <a:rPr sz="3350" b="1" spc="50" dirty="0">
                <a:latin typeface="Tahoma"/>
                <a:cs typeface="Tahoma"/>
              </a:rPr>
              <a:t>using</a:t>
            </a:r>
            <a:r>
              <a:rPr sz="3350" b="1" spc="-55" dirty="0">
                <a:latin typeface="Tahoma"/>
                <a:cs typeface="Tahoma"/>
              </a:rPr>
              <a:t> </a:t>
            </a:r>
            <a:r>
              <a:rPr sz="3350" b="1" spc="70" dirty="0">
                <a:latin typeface="Tahoma"/>
                <a:cs typeface="Tahoma"/>
              </a:rPr>
              <a:t>machine</a:t>
            </a:r>
            <a:r>
              <a:rPr sz="3350" b="1" spc="-60" dirty="0">
                <a:latin typeface="Tahoma"/>
                <a:cs typeface="Tahoma"/>
              </a:rPr>
              <a:t> </a:t>
            </a:r>
            <a:r>
              <a:rPr sz="3350" b="1" spc="110" dirty="0">
                <a:latin typeface="Tahoma"/>
                <a:cs typeface="Tahoma"/>
              </a:rPr>
              <a:t>learning.</a:t>
            </a:r>
            <a:endParaRPr sz="3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850">
              <a:latin typeface="Tahoma"/>
              <a:cs typeface="Tahoma"/>
            </a:endParaRPr>
          </a:p>
          <a:p>
            <a:pPr marL="12700" marR="308610">
              <a:lnSpc>
                <a:spcPct val="115700"/>
              </a:lnSpc>
            </a:pPr>
            <a:r>
              <a:rPr sz="3350" b="1" spc="75" dirty="0">
                <a:latin typeface="Tahoma"/>
                <a:cs typeface="Tahoma"/>
              </a:rPr>
              <a:t>AfricuraAI Recommendation </a:t>
            </a:r>
            <a:r>
              <a:rPr sz="3350" b="1" spc="25" dirty="0">
                <a:latin typeface="Tahoma"/>
                <a:cs typeface="Tahoma"/>
              </a:rPr>
              <a:t>system </a:t>
            </a:r>
            <a:r>
              <a:rPr sz="3350" b="1" spc="114" dirty="0">
                <a:latin typeface="Tahoma"/>
                <a:cs typeface="Tahoma"/>
              </a:rPr>
              <a:t>provides </a:t>
            </a:r>
            <a:r>
              <a:rPr sz="3350" b="1" spc="120" dirty="0">
                <a:latin typeface="Tahoma"/>
                <a:cs typeface="Tahoma"/>
              </a:rPr>
              <a:t> </a:t>
            </a:r>
            <a:r>
              <a:rPr sz="3350" b="1" spc="105" dirty="0">
                <a:latin typeface="Tahoma"/>
                <a:cs typeface="Tahoma"/>
              </a:rPr>
              <a:t>personalized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80" dirty="0">
                <a:latin typeface="Tahoma"/>
                <a:cs typeface="Tahoma"/>
              </a:rPr>
              <a:t>recommendations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120" dirty="0">
                <a:latin typeface="Tahoma"/>
                <a:cs typeface="Tahoma"/>
              </a:rPr>
              <a:t>for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20" dirty="0">
                <a:latin typeface="Tahoma"/>
                <a:cs typeface="Tahoma"/>
              </a:rPr>
              <a:t>the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20" dirty="0">
                <a:latin typeface="Tahoma"/>
                <a:cs typeface="Tahoma"/>
              </a:rPr>
              <a:t>best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35" dirty="0">
                <a:latin typeface="Tahoma"/>
                <a:cs typeface="Tahoma"/>
              </a:rPr>
              <a:t>tourist </a:t>
            </a:r>
            <a:r>
              <a:rPr sz="3350" b="1" spc="-969" dirty="0">
                <a:latin typeface="Tahoma"/>
                <a:cs typeface="Tahoma"/>
              </a:rPr>
              <a:t> </a:t>
            </a:r>
            <a:r>
              <a:rPr sz="3350" b="1" spc="45" dirty="0">
                <a:latin typeface="Tahoma"/>
                <a:cs typeface="Tahoma"/>
              </a:rPr>
              <a:t>destinations</a:t>
            </a:r>
            <a:r>
              <a:rPr sz="3350" b="1" spc="-70" dirty="0">
                <a:latin typeface="Tahoma"/>
                <a:cs typeface="Tahoma"/>
              </a:rPr>
              <a:t> </a:t>
            </a:r>
            <a:r>
              <a:rPr sz="3350" b="1" spc="40" dirty="0">
                <a:latin typeface="Tahoma"/>
                <a:cs typeface="Tahoma"/>
              </a:rPr>
              <a:t>in</a:t>
            </a:r>
            <a:r>
              <a:rPr sz="3350" b="1" spc="-65" dirty="0">
                <a:latin typeface="Tahoma"/>
                <a:cs typeface="Tahoma"/>
              </a:rPr>
              <a:t> </a:t>
            </a:r>
            <a:r>
              <a:rPr sz="3350" b="1" spc="120" dirty="0">
                <a:latin typeface="Tahoma"/>
                <a:cs typeface="Tahoma"/>
              </a:rPr>
              <a:t>Africa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73590" y="9319379"/>
            <a:ext cx="3854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175" dirty="0">
                <a:latin typeface="Tahoma"/>
                <a:cs typeface="Tahoma"/>
              </a:rPr>
              <a:t>0</a:t>
            </a:r>
            <a:r>
              <a:rPr sz="2000" b="1" spc="10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823277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5" dirty="0">
                <a:latin typeface="Tahoma"/>
                <a:cs typeface="Tahoma"/>
              </a:rPr>
              <a:t>A</a:t>
            </a:r>
            <a:r>
              <a:rPr sz="1800" b="1" spc="-30" dirty="0">
                <a:latin typeface="Tahoma"/>
                <a:cs typeface="Tahoma"/>
              </a:rPr>
              <a:t>F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-320" dirty="0">
                <a:latin typeface="Tahoma"/>
                <a:cs typeface="Tahoma"/>
              </a:rPr>
              <a:t>I</a:t>
            </a:r>
            <a:r>
              <a:rPr sz="1800" b="1" spc="150" dirty="0">
                <a:latin typeface="Tahoma"/>
                <a:cs typeface="Tahoma"/>
              </a:rPr>
              <a:t>C</a:t>
            </a:r>
            <a:r>
              <a:rPr sz="1800" b="1" spc="5" dirty="0">
                <a:latin typeface="Tahoma"/>
                <a:cs typeface="Tahoma"/>
              </a:rPr>
              <a:t>U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17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1068" y="3034676"/>
              <a:ext cx="5648325" cy="6047105"/>
            </a:xfrm>
            <a:custGeom>
              <a:avLst/>
              <a:gdLst/>
              <a:ahLst/>
              <a:cxnLst/>
              <a:rect l="l" t="t" r="r" b="b"/>
              <a:pathLst>
                <a:path w="5648325" h="6047105">
                  <a:moveTo>
                    <a:pt x="5648299" y="6047088"/>
                  </a:moveTo>
                  <a:lnTo>
                    <a:pt x="0" y="6047088"/>
                  </a:lnTo>
                  <a:lnTo>
                    <a:pt x="0" y="0"/>
                  </a:lnTo>
                  <a:lnTo>
                    <a:pt x="5648299" y="0"/>
                  </a:lnTo>
                  <a:lnTo>
                    <a:pt x="5648299" y="6047088"/>
                  </a:lnTo>
                  <a:close/>
                </a:path>
              </a:pathLst>
            </a:custGeom>
            <a:solidFill>
              <a:srgbClr val="363C45">
                <a:alpha val="22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045648" y="1801848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59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63743" y="705187"/>
            <a:ext cx="110363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Business</a:t>
            </a:r>
            <a:r>
              <a:rPr spc="-190" dirty="0"/>
              <a:t> </a:t>
            </a:r>
            <a:r>
              <a:rPr spc="180" dirty="0"/>
              <a:t>Understanding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034676"/>
            <a:ext cx="18127345" cy="6919595"/>
            <a:chOff x="0" y="3034676"/>
            <a:chExt cx="18127345" cy="6919595"/>
          </a:xfrm>
        </p:grpSpPr>
        <p:sp>
          <p:nvSpPr>
            <p:cNvPr id="8" name="object 8"/>
            <p:cNvSpPr/>
            <p:nvPr/>
          </p:nvSpPr>
          <p:spPr>
            <a:xfrm>
              <a:off x="0" y="9479661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606860" y="903950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80010" y="3034677"/>
              <a:ext cx="11847830" cy="6047105"/>
            </a:xfrm>
            <a:custGeom>
              <a:avLst/>
              <a:gdLst/>
              <a:ahLst/>
              <a:cxnLst/>
              <a:rect l="l" t="t" r="r" b="b"/>
              <a:pathLst>
                <a:path w="11847829" h="6047105">
                  <a:moveTo>
                    <a:pt x="5574462" y="0"/>
                  </a:moveTo>
                  <a:lnTo>
                    <a:pt x="0" y="0"/>
                  </a:lnTo>
                  <a:lnTo>
                    <a:pt x="0" y="6046762"/>
                  </a:lnTo>
                  <a:lnTo>
                    <a:pt x="5574462" y="6046762"/>
                  </a:lnTo>
                  <a:lnTo>
                    <a:pt x="5574462" y="0"/>
                  </a:lnTo>
                  <a:close/>
                </a:path>
                <a:path w="11847829" h="6047105">
                  <a:moveTo>
                    <a:pt x="11847259" y="0"/>
                  </a:moveTo>
                  <a:lnTo>
                    <a:pt x="6272796" y="0"/>
                  </a:lnTo>
                  <a:lnTo>
                    <a:pt x="6272796" y="6046762"/>
                  </a:lnTo>
                  <a:lnTo>
                    <a:pt x="11847259" y="6046762"/>
                  </a:lnTo>
                  <a:lnTo>
                    <a:pt x="11847259" y="0"/>
                  </a:lnTo>
                  <a:close/>
                </a:path>
              </a:pathLst>
            </a:custGeom>
            <a:solidFill>
              <a:srgbClr val="363C45">
                <a:alpha val="22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9164" y="4416342"/>
              <a:ext cx="95250" cy="9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9164" y="5787942"/>
              <a:ext cx="95250" cy="95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9164" y="6702342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9164" y="7616742"/>
              <a:ext cx="95250" cy="952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6000" y="823276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5" dirty="0">
                <a:latin typeface="Tahoma"/>
                <a:cs typeface="Tahoma"/>
              </a:rPr>
              <a:t>A</a:t>
            </a:r>
            <a:r>
              <a:rPr sz="1800" b="1" spc="-30" dirty="0">
                <a:latin typeface="Tahoma"/>
                <a:cs typeface="Tahoma"/>
              </a:rPr>
              <a:t>F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-320" dirty="0">
                <a:latin typeface="Tahoma"/>
                <a:cs typeface="Tahoma"/>
              </a:rPr>
              <a:t>I</a:t>
            </a:r>
            <a:r>
              <a:rPr sz="1800" b="1" spc="150" dirty="0">
                <a:latin typeface="Tahoma"/>
                <a:cs typeface="Tahoma"/>
              </a:rPr>
              <a:t>C</a:t>
            </a:r>
            <a:r>
              <a:rPr sz="1800" b="1" spc="5" dirty="0">
                <a:latin typeface="Tahoma"/>
                <a:cs typeface="Tahoma"/>
              </a:rPr>
              <a:t>U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17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5735" y="3419875"/>
            <a:ext cx="5454650" cy="5107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73709" algn="ctr">
              <a:lnSpc>
                <a:spcPct val="100000"/>
              </a:lnSpc>
              <a:spcBef>
                <a:spcPts val="100"/>
              </a:spcBef>
            </a:pPr>
            <a:r>
              <a:rPr sz="3000" b="1" spc="20" dirty="0">
                <a:latin typeface="Tahoma"/>
                <a:cs typeface="Tahoma"/>
              </a:rPr>
              <a:t>Objectives</a:t>
            </a:r>
            <a:endParaRPr sz="3000">
              <a:latin typeface="Tahoma"/>
              <a:cs typeface="Tahoma"/>
            </a:endParaRPr>
          </a:p>
          <a:p>
            <a:pPr marL="12700" marR="261620">
              <a:lnSpc>
                <a:spcPct val="122600"/>
              </a:lnSpc>
              <a:spcBef>
                <a:spcPts val="1985"/>
              </a:spcBef>
              <a:buChar char="•"/>
              <a:tabLst>
                <a:tab pos="339725" algn="l"/>
              </a:tabLst>
            </a:pPr>
            <a:r>
              <a:rPr sz="2600" b="1" spc="90" dirty="0">
                <a:latin typeface="Tahoma"/>
                <a:cs typeface="Tahoma"/>
              </a:rPr>
              <a:t>Creating</a:t>
            </a:r>
            <a:r>
              <a:rPr sz="2600" b="1" spc="-85" dirty="0">
                <a:latin typeface="Tahoma"/>
                <a:cs typeface="Tahoma"/>
              </a:rPr>
              <a:t> </a:t>
            </a:r>
            <a:r>
              <a:rPr sz="2600" b="1" spc="215" dirty="0">
                <a:latin typeface="Tahoma"/>
                <a:cs typeface="Tahoma"/>
              </a:rPr>
              <a:t>a</a:t>
            </a:r>
            <a:r>
              <a:rPr sz="2600" b="1" spc="-80" dirty="0">
                <a:latin typeface="Tahoma"/>
                <a:cs typeface="Tahoma"/>
              </a:rPr>
              <a:t> </a:t>
            </a:r>
            <a:r>
              <a:rPr sz="2600" b="1" spc="60" dirty="0">
                <a:latin typeface="Tahoma"/>
                <a:cs typeface="Tahoma"/>
              </a:rPr>
              <a:t>recommendation </a:t>
            </a:r>
            <a:r>
              <a:rPr sz="2600" b="1" spc="-745" dirty="0">
                <a:latin typeface="Tahoma"/>
                <a:cs typeface="Tahoma"/>
              </a:rPr>
              <a:t> </a:t>
            </a:r>
            <a:r>
              <a:rPr sz="2600" b="1" spc="5" dirty="0">
                <a:latin typeface="Tahoma"/>
                <a:cs typeface="Tahoma"/>
              </a:rPr>
              <a:t>system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85" dirty="0">
                <a:latin typeface="Tahoma"/>
                <a:cs typeface="Tahoma"/>
              </a:rPr>
              <a:t>based</a:t>
            </a:r>
            <a:r>
              <a:rPr sz="2600" b="1" spc="-55" dirty="0">
                <a:latin typeface="Tahoma"/>
                <a:cs typeface="Tahoma"/>
              </a:rPr>
              <a:t> </a:t>
            </a:r>
            <a:r>
              <a:rPr sz="2600" b="1" spc="80" dirty="0">
                <a:latin typeface="Tahoma"/>
                <a:cs typeface="Tahoma"/>
              </a:rPr>
              <a:t>on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65" dirty="0">
                <a:latin typeface="Tahoma"/>
                <a:cs typeface="Tahoma"/>
              </a:rPr>
              <a:t>budget.</a:t>
            </a:r>
            <a:endParaRPr sz="2600">
              <a:latin typeface="Tahoma"/>
              <a:cs typeface="Tahoma"/>
            </a:endParaRPr>
          </a:p>
          <a:p>
            <a:pPr marL="12700" marR="5080">
              <a:lnSpc>
                <a:spcPct val="122600"/>
              </a:lnSpc>
              <a:buChar char="•"/>
              <a:tabLst>
                <a:tab pos="339725" algn="l"/>
              </a:tabLst>
            </a:pPr>
            <a:r>
              <a:rPr sz="2600" b="1" spc="-5" dirty="0">
                <a:latin typeface="Tahoma"/>
                <a:cs typeface="Tahoma"/>
              </a:rPr>
              <a:t>Identifying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60" dirty="0">
                <a:latin typeface="Tahoma"/>
                <a:cs typeface="Tahoma"/>
              </a:rPr>
              <a:t>top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25" dirty="0">
                <a:latin typeface="Tahoma"/>
                <a:cs typeface="Tahoma"/>
              </a:rPr>
              <a:t>destinations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20" dirty="0">
                <a:latin typeface="Tahoma"/>
                <a:cs typeface="Tahoma"/>
              </a:rPr>
              <a:t>in </a:t>
            </a:r>
            <a:r>
              <a:rPr sz="2600" b="1" spc="-750" dirty="0">
                <a:latin typeface="Tahoma"/>
                <a:cs typeface="Tahoma"/>
              </a:rPr>
              <a:t> </a:t>
            </a:r>
            <a:r>
              <a:rPr sz="2600" b="1" spc="80" dirty="0">
                <a:latin typeface="Tahoma"/>
                <a:cs typeface="Tahoma"/>
              </a:rPr>
              <a:t>Africa</a:t>
            </a:r>
            <a:endParaRPr sz="2600">
              <a:latin typeface="Tahoma"/>
              <a:cs typeface="Tahoma"/>
            </a:endParaRPr>
          </a:p>
          <a:p>
            <a:pPr marL="349885" indent="-337820">
              <a:lnSpc>
                <a:spcPct val="100000"/>
              </a:lnSpc>
              <a:spcBef>
                <a:spcPts val="705"/>
              </a:spcBef>
              <a:buChar char="•"/>
              <a:tabLst>
                <a:tab pos="350520" algn="l"/>
              </a:tabLst>
            </a:pPr>
            <a:r>
              <a:rPr sz="2600" b="1" spc="70" dirty="0">
                <a:latin typeface="Tahoma"/>
                <a:cs typeface="Tahoma"/>
              </a:rPr>
              <a:t>Fostering</a:t>
            </a:r>
            <a:r>
              <a:rPr sz="2600" b="1" spc="30" dirty="0">
                <a:latin typeface="Tahoma"/>
                <a:cs typeface="Tahoma"/>
              </a:rPr>
              <a:t> </a:t>
            </a:r>
            <a:r>
              <a:rPr sz="2600" b="1" spc="60" dirty="0">
                <a:latin typeface="Tahoma"/>
                <a:cs typeface="Tahoma"/>
              </a:rPr>
              <a:t>customer</a:t>
            </a:r>
            <a:r>
              <a:rPr sz="2600" b="1" spc="30" dirty="0">
                <a:latin typeface="Tahoma"/>
                <a:cs typeface="Tahoma"/>
              </a:rPr>
              <a:t> </a:t>
            </a:r>
            <a:r>
              <a:rPr sz="2600" b="1" spc="110" dirty="0">
                <a:latin typeface="Tahoma"/>
                <a:cs typeface="Tahoma"/>
              </a:rPr>
              <a:t>loyalty</a:t>
            </a:r>
            <a:endParaRPr sz="2600">
              <a:latin typeface="Tahoma"/>
              <a:cs typeface="Tahoma"/>
            </a:endParaRPr>
          </a:p>
          <a:p>
            <a:pPr marL="12700" marR="621030">
              <a:lnSpc>
                <a:spcPct val="122600"/>
              </a:lnSpc>
              <a:buChar char="•"/>
              <a:tabLst>
                <a:tab pos="339725" algn="l"/>
              </a:tabLst>
            </a:pPr>
            <a:r>
              <a:rPr sz="2600" b="1" dirty="0">
                <a:latin typeface="Tahoma"/>
                <a:cs typeface="Tahoma"/>
              </a:rPr>
              <a:t>Increasing </a:t>
            </a:r>
            <a:r>
              <a:rPr sz="2600" b="1" spc="20" dirty="0">
                <a:latin typeface="Tahoma"/>
                <a:cs typeface="Tahoma"/>
              </a:rPr>
              <a:t>customer </a:t>
            </a:r>
            <a:r>
              <a:rPr sz="2600" b="1" spc="25" dirty="0">
                <a:latin typeface="Tahoma"/>
                <a:cs typeface="Tahoma"/>
              </a:rPr>
              <a:t> </a:t>
            </a:r>
            <a:r>
              <a:rPr sz="2600" b="1" spc="65" dirty="0">
                <a:latin typeface="Tahoma"/>
                <a:cs typeface="Tahoma"/>
              </a:rPr>
              <a:t>engagement, </a:t>
            </a:r>
            <a:r>
              <a:rPr sz="2600" b="1" spc="70" dirty="0">
                <a:latin typeface="Tahoma"/>
                <a:cs typeface="Tahoma"/>
              </a:rPr>
              <a:t>generating </a:t>
            </a:r>
            <a:r>
              <a:rPr sz="2600" b="1" spc="75" dirty="0">
                <a:latin typeface="Tahoma"/>
                <a:cs typeface="Tahoma"/>
              </a:rPr>
              <a:t> </a:t>
            </a:r>
            <a:r>
              <a:rPr sz="2600" b="1" spc="65" dirty="0">
                <a:latin typeface="Tahoma"/>
                <a:cs typeface="Tahoma"/>
              </a:rPr>
              <a:t>revenue,</a:t>
            </a:r>
            <a:r>
              <a:rPr sz="2600" b="1" spc="-70" dirty="0">
                <a:latin typeface="Tahoma"/>
                <a:cs typeface="Tahoma"/>
              </a:rPr>
              <a:t> </a:t>
            </a:r>
            <a:r>
              <a:rPr sz="2600" b="1" spc="130" dirty="0">
                <a:latin typeface="Tahoma"/>
                <a:cs typeface="Tahoma"/>
              </a:rPr>
              <a:t>and</a:t>
            </a:r>
            <a:r>
              <a:rPr sz="2600" b="1" spc="-65" dirty="0">
                <a:latin typeface="Tahoma"/>
                <a:cs typeface="Tahoma"/>
              </a:rPr>
              <a:t> </a:t>
            </a:r>
            <a:r>
              <a:rPr sz="2600" b="1" dirty="0">
                <a:latin typeface="Tahoma"/>
                <a:cs typeface="Tahoma"/>
              </a:rPr>
              <a:t>collecting</a:t>
            </a:r>
            <a:r>
              <a:rPr sz="2600" b="1" spc="-70" dirty="0">
                <a:latin typeface="Tahoma"/>
                <a:cs typeface="Tahoma"/>
              </a:rPr>
              <a:t> </a:t>
            </a:r>
            <a:r>
              <a:rPr sz="2600" b="1" spc="35" dirty="0">
                <a:latin typeface="Tahoma"/>
                <a:cs typeface="Tahoma"/>
              </a:rPr>
              <a:t>user </a:t>
            </a:r>
            <a:r>
              <a:rPr sz="2600" b="1" spc="-745" dirty="0">
                <a:latin typeface="Tahoma"/>
                <a:cs typeface="Tahoma"/>
              </a:rPr>
              <a:t> </a:t>
            </a:r>
            <a:r>
              <a:rPr sz="2600" b="1" spc="60" dirty="0">
                <a:latin typeface="Tahoma"/>
                <a:cs typeface="Tahoma"/>
              </a:rPr>
              <a:t>information</a:t>
            </a:r>
            <a:r>
              <a:rPr sz="2600" b="1" spc="-65" dirty="0">
                <a:latin typeface="Tahoma"/>
                <a:cs typeface="Tahoma"/>
              </a:rPr>
              <a:t> </a:t>
            </a:r>
            <a:r>
              <a:rPr sz="2600" b="1" spc="130" dirty="0">
                <a:latin typeface="Tahoma"/>
                <a:cs typeface="Tahoma"/>
              </a:rPr>
              <a:t>and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60" dirty="0">
                <a:latin typeface="Tahoma"/>
                <a:cs typeface="Tahoma"/>
              </a:rPr>
              <a:t>feedback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80018" y="3034676"/>
            <a:ext cx="5574665" cy="6047105"/>
          </a:xfrm>
          <a:prstGeom prst="rect">
            <a:avLst/>
          </a:prstGeom>
        </p:spPr>
        <p:txBody>
          <a:bodyPr vert="horz" wrap="square" lIns="0" tIns="39751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130"/>
              </a:spcBef>
            </a:pPr>
            <a:r>
              <a:rPr sz="3000" b="1" spc="105" dirty="0">
                <a:latin typeface="Tahoma"/>
                <a:cs typeface="Tahoma"/>
              </a:rPr>
              <a:t>Goals</a:t>
            </a:r>
            <a:endParaRPr sz="3000">
              <a:latin typeface="Tahoma"/>
              <a:cs typeface="Tahoma"/>
            </a:endParaRPr>
          </a:p>
          <a:p>
            <a:pPr marL="535940" marR="228600">
              <a:lnSpc>
                <a:spcPct val="115399"/>
              </a:lnSpc>
              <a:spcBef>
                <a:spcPts val="2190"/>
              </a:spcBef>
            </a:pPr>
            <a:r>
              <a:rPr sz="2600" b="1" spc="35" dirty="0">
                <a:latin typeface="Tahoma"/>
                <a:cs typeface="Tahoma"/>
              </a:rPr>
              <a:t>Building</a:t>
            </a:r>
            <a:r>
              <a:rPr sz="2600" b="1" spc="-75" dirty="0">
                <a:latin typeface="Tahoma"/>
                <a:cs typeface="Tahoma"/>
              </a:rPr>
              <a:t> </a:t>
            </a:r>
            <a:r>
              <a:rPr sz="2600" b="1" spc="220" dirty="0">
                <a:latin typeface="Tahoma"/>
                <a:cs typeface="Tahoma"/>
              </a:rPr>
              <a:t>a</a:t>
            </a:r>
            <a:r>
              <a:rPr sz="2600" b="1" spc="-70" dirty="0">
                <a:latin typeface="Tahoma"/>
                <a:cs typeface="Tahoma"/>
              </a:rPr>
              <a:t> </a:t>
            </a:r>
            <a:r>
              <a:rPr sz="2600" b="1" spc="45" dirty="0">
                <a:latin typeface="Tahoma"/>
                <a:cs typeface="Tahoma"/>
              </a:rPr>
              <a:t>machine</a:t>
            </a:r>
            <a:r>
              <a:rPr sz="2600" b="1" spc="-75" dirty="0">
                <a:latin typeface="Tahoma"/>
                <a:cs typeface="Tahoma"/>
              </a:rPr>
              <a:t> </a:t>
            </a:r>
            <a:r>
              <a:rPr sz="2600" b="1" spc="75" dirty="0">
                <a:latin typeface="Tahoma"/>
                <a:cs typeface="Tahoma"/>
              </a:rPr>
              <a:t>learning </a:t>
            </a:r>
            <a:r>
              <a:rPr sz="2600" b="1" spc="-745" dirty="0">
                <a:latin typeface="Tahoma"/>
                <a:cs typeface="Tahoma"/>
              </a:rPr>
              <a:t> </a:t>
            </a:r>
            <a:r>
              <a:rPr sz="2600" b="1" spc="65" dirty="0">
                <a:latin typeface="Tahoma"/>
                <a:cs typeface="Tahoma"/>
              </a:rPr>
              <a:t>model </a:t>
            </a:r>
            <a:r>
              <a:rPr sz="2600" b="1" spc="25" dirty="0">
                <a:latin typeface="Tahoma"/>
                <a:cs typeface="Tahoma"/>
              </a:rPr>
              <a:t>to </a:t>
            </a:r>
            <a:r>
              <a:rPr sz="2600" b="1" spc="40" dirty="0">
                <a:latin typeface="Tahoma"/>
                <a:cs typeface="Tahoma"/>
              </a:rPr>
              <a:t>predict </a:t>
            </a:r>
            <a:r>
              <a:rPr sz="2600" b="1" spc="20" dirty="0">
                <a:latin typeface="Tahoma"/>
                <a:cs typeface="Tahoma"/>
              </a:rPr>
              <a:t>hotel </a:t>
            </a:r>
            <a:r>
              <a:rPr sz="2600" b="1" spc="25" dirty="0">
                <a:latin typeface="Tahoma"/>
                <a:cs typeface="Tahoma"/>
              </a:rPr>
              <a:t> </a:t>
            </a:r>
            <a:r>
              <a:rPr sz="2600" b="1" spc="60" dirty="0">
                <a:latin typeface="Tahoma"/>
                <a:cs typeface="Tahoma"/>
              </a:rPr>
              <a:t>ratings</a:t>
            </a:r>
            <a:endParaRPr sz="2600">
              <a:latin typeface="Tahoma"/>
              <a:cs typeface="Tahoma"/>
            </a:endParaRPr>
          </a:p>
          <a:p>
            <a:pPr marL="535940" marR="1038860">
              <a:lnSpc>
                <a:spcPct val="115399"/>
              </a:lnSpc>
            </a:pPr>
            <a:r>
              <a:rPr sz="2600" b="1" spc="20" dirty="0">
                <a:latin typeface="Tahoma"/>
                <a:cs typeface="Tahoma"/>
              </a:rPr>
              <a:t>Establishing</a:t>
            </a:r>
            <a:r>
              <a:rPr sz="2600" b="1" spc="-85" dirty="0">
                <a:latin typeface="Tahoma"/>
                <a:cs typeface="Tahoma"/>
              </a:rPr>
              <a:t> </a:t>
            </a:r>
            <a:r>
              <a:rPr sz="2600" b="1" spc="70" dirty="0">
                <a:latin typeface="Tahoma"/>
                <a:cs typeface="Tahoma"/>
              </a:rPr>
              <a:t>evaluation </a:t>
            </a:r>
            <a:r>
              <a:rPr sz="2600" b="1" spc="-750" dirty="0">
                <a:latin typeface="Tahoma"/>
                <a:cs typeface="Tahoma"/>
              </a:rPr>
              <a:t> </a:t>
            </a:r>
            <a:r>
              <a:rPr sz="2600" b="1" spc="5" dirty="0">
                <a:latin typeface="Tahoma"/>
                <a:cs typeface="Tahoma"/>
              </a:rPr>
              <a:t>metrics</a:t>
            </a:r>
            <a:endParaRPr sz="2600">
              <a:latin typeface="Tahoma"/>
              <a:cs typeface="Tahoma"/>
            </a:endParaRPr>
          </a:p>
          <a:p>
            <a:pPr marL="535940" marR="666115">
              <a:lnSpc>
                <a:spcPct val="115399"/>
              </a:lnSpc>
            </a:pPr>
            <a:r>
              <a:rPr sz="2600" b="1" dirty="0">
                <a:latin typeface="Tahoma"/>
                <a:cs typeface="Tahoma"/>
              </a:rPr>
              <a:t>Implementing</a:t>
            </a:r>
            <a:r>
              <a:rPr sz="2600" b="1" spc="-80" dirty="0">
                <a:latin typeface="Tahoma"/>
                <a:cs typeface="Tahoma"/>
              </a:rPr>
              <a:t> </a:t>
            </a:r>
            <a:r>
              <a:rPr sz="2600" b="1" spc="220" dirty="0">
                <a:latin typeface="Tahoma"/>
                <a:cs typeface="Tahoma"/>
              </a:rPr>
              <a:t>a</a:t>
            </a:r>
            <a:r>
              <a:rPr sz="2600" b="1" spc="-75" dirty="0">
                <a:latin typeface="Tahoma"/>
                <a:cs typeface="Tahoma"/>
              </a:rPr>
              <a:t> </a:t>
            </a:r>
            <a:r>
              <a:rPr sz="2600" b="1" spc="50" dirty="0">
                <a:latin typeface="Tahoma"/>
                <a:cs typeface="Tahoma"/>
              </a:rPr>
              <a:t>real-time </a:t>
            </a:r>
            <a:r>
              <a:rPr sz="2600" b="1" spc="-750" dirty="0">
                <a:latin typeface="Tahoma"/>
                <a:cs typeface="Tahoma"/>
              </a:rPr>
              <a:t> </a:t>
            </a:r>
            <a:r>
              <a:rPr sz="2600" b="1" spc="60" dirty="0">
                <a:latin typeface="Tahoma"/>
                <a:cs typeface="Tahoma"/>
              </a:rPr>
              <a:t>recommendation </a:t>
            </a:r>
            <a:r>
              <a:rPr sz="2600" b="1" spc="55" dirty="0">
                <a:latin typeface="Tahoma"/>
                <a:cs typeface="Tahoma"/>
              </a:rPr>
              <a:t>feature </a:t>
            </a:r>
            <a:r>
              <a:rPr sz="2600" b="1" spc="-750" dirty="0">
                <a:latin typeface="Tahoma"/>
                <a:cs typeface="Tahoma"/>
              </a:rPr>
              <a:t> </a:t>
            </a:r>
            <a:r>
              <a:rPr sz="2600" b="1" spc="55" dirty="0">
                <a:latin typeface="Tahoma"/>
                <a:cs typeface="Tahoma"/>
              </a:rPr>
              <a:t>Deploy </a:t>
            </a:r>
            <a:r>
              <a:rPr sz="2600" b="1" spc="5" dirty="0">
                <a:latin typeface="Tahoma"/>
                <a:cs typeface="Tahoma"/>
              </a:rPr>
              <a:t>the </a:t>
            </a:r>
            <a:r>
              <a:rPr sz="2600" b="1" spc="10" dirty="0">
                <a:latin typeface="Tahoma"/>
                <a:cs typeface="Tahoma"/>
              </a:rPr>
              <a:t> </a:t>
            </a:r>
            <a:r>
              <a:rPr sz="2600" b="1" spc="60" dirty="0">
                <a:latin typeface="Tahoma"/>
                <a:cs typeface="Tahoma"/>
              </a:rPr>
              <a:t>recommendation </a:t>
            </a:r>
            <a:r>
              <a:rPr sz="2600" b="1" spc="10" dirty="0">
                <a:latin typeface="Tahoma"/>
                <a:cs typeface="Tahoma"/>
              </a:rPr>
              <a:t>system </a:t>
            </a:r>
            <a:r>
              <a:rPr sz="2600" b="1" spc="15" dirty="0">
                <a:latin typeface="Tahoma"/>
                <a:cs typeface="Tahoma"/>
              </a:rPr>
              <a:t> </a:t>
            </a:r>
            <a:r>
              <a:rPr sz="2600" b="1" spc="30" dirty="0">
                <a:latin typeface="Tahoma"/>
                <a:cs typeface="Tahoma"/>
              </a:rPr>
              <a:t>using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30" dirty="0">
                <a:latin typeface="Tahoma"/>
                <a:cs typeface="Tahoma"/>
              </a:rPr>
              <a:t>streamlit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9014" y="4416342"/>
            <a:ext cx="95250" cy="9524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873638" y="3419875"/>
            <a:ext cx="4441190" cy="213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16535" algn="ctr">
              <a:lnSpc>
                <a:spcPct val="100000"/>
              </a:lnSpc>
              <a:spcBef>
                <a:spcPts val="100"/>
              </a:spcBef>
            </a:pPr>
            <a:r>
              <a:rPr sz="3000" b="1" spc="-30" dirty="0">
                <a:latin typeface="Tahoma"/>
                <a:cs typeface="Tahoma"/>
              </a:rPr>
              <a:t>Success</a:t>
            </a:r>
            <a:r>
              <a:rPr sz="3000" b="1" spc="-100" dirty="0">
                <a:latin typeface="Tahoma"/>
                <a:cs typeface="Tahoma"/>
              </a:rPr>
              <a:t> </a:t>
            </a:r>
            <a:r>
              <a:rPr sz="3000" b="1" spc="30" dirty="0">
                <a:latin typeface="Tahoma"/>
                <a:cs typeface="Tahoma"/>
              </a:rPr>
              <a:t>Metric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ct val="115399"/>
              </a:lnSpc>
              <a:spcBef>
                <a:spcPts val="2190"/>
              </a:spcBef>
            </a:pPr>
            <a:r>
              <a:rPr sz="2600" b="1" spc="35" dirty="0">
                <a:latin typeface="Tahoma"/>
                <a:cs typeface="Tahoma"/>
              </a:rPr>
              <a:t>Root</a:t>
            </a:r>
            <a:r>
              <a:rPr sz="2600" b="1" spc="-80" dirty="0">
                <a:latin typeface="Tahoma"/>
                <a:cs typeface="Tahoma"/>
              </a:rPr>
              <a:t> </a:t>
            </a:r>
            <a:r>
              <a:rPr sz="2600" b="1" spc="105" dirty="0">
                <a:latin typeface="Tahoma"/>
                <a:cs typeface="Tahoma"/>
              </a:rPr>
              <a:t>Mean</a:t>
            </a:r>
            <a:r>
              <a:rPr sz="2600" b="1" spc="-75" dirty="0">
                <a:latin typeface="Tahoma"/>
                <a:cs typeface="Tahoma"/>
              </a:rPr>
              <a:t> </a:t>
            </a:r>
            <a:r>
              <a:rPr sz="2600" b="1" spc="114" dirty="0">
                <a:latin typeface="Tahoma"/>
                <a:cs typeface="Tahoma"/>
              </a:rPr>
              <a:t>Squared</a:t>
            </a:r>
            <a:r>
              <a:rPr sz="2600" b="1" spc="-75" dirty="0">
                <a:latin typeface="Tahoma"/>
                <a:cs typeface="Tahoma"/>
              </a:rPr>
              <a:t> </a:t>
            </a:r>
            <a:r>
              <a:rPr sz="2600" b="1" spc="100" dirty="0">
                <a:latin typeface="Tahoma"/>
                <a:cs typeface="Tahoma"/>
              </a:rPr>
              <a:t>Error </a:t>
            </a:r>
            <a:r>
              <a:rPr sz="2600" b="1" spc="-745" dirty="0">
                <a:latin typeface="Tahoma"/>
                <a:cs typeface="Tahoma"/>
              </a:rPr>
              <a:t> </a:t>
            </a:r>
            <a:r>
              <a:rPr sz="2600" b="1" spc="-30" dirty="0">
                <a:latin typeface="Tahoma"/>
                <a:cs typeface="Tahoma"/>
              </a:rPr>
              <a:t>(RMSE) </a:t>
            </a:r>
            <a:r>
              <a:rPr sz="2600" b="1" spc="-10" dirty="0">
                <a:latin typeface="Tahoma"/>
                <a:cs typeface="Tahoma"/>
              </a:rPr>
              <a:t>close </a:t>
            </a:r>
            <a:r>
              <a:rPr sz="2600" b="1" spc="25" dirty="0">
                <a:latin typeface="Tahoma"/>
                <a:cs typeface="Tahoma"/>
              </a:rPr>
              <a:t>to </a:t>
            </a:r>
            <a:r>
              <a:rPr sz="2600" b="1" spc="235" dirty="0">
                <a:latin typeface="Tahoma"/>
                <a:cs typeface="Tahoma"/>
              </a:rPr>
              <a:t>0 </a:t>
            </a:r>
            <a:r>
              <a:rPr sz="2600" b="1" spc="25" dirty="0">
                <a:latin typeface="Tahoma"/>
                <a:cs typeface="Tahoma"/>
              </a:rPr>
              <a:t>to </a:t>
            </a:r>
            <a:r>
              <a:rPr sz="2600" b="1" spc="30" dirty="0">
                <a:latin typeface="Tahoma"/>
                <a:cs typeface="Tahoma"/>
              </a:rPr>
              <a:t> </a:t>
            </a:r>
            <a:r>
              <a:rPr sz="2600" b="1" spc="70" dirty="0">
                <a:latin typeface="Tahoma"/>
                <a:cs typeface="Tahoma"/>
              </a:rPr>
              <a:t>evaluate</a:t>
            </a:r>
            <a:r>
              <a:rPr sz="2600" b="1" spc="-65" dirty="0">
                <a:latin typeface="Tahoma"/>
                <a:cs typeface="Tahoma"/>
              </a:rPr>
              <a:t> </a:t>
            </a:r>
            <a:r>
              <a:rPr sz="2600" b="1" spc="65" dirty="0">
                <a:latin typeface="Tahoma"/>
                <a:cs typeface="Tahoma"/>
              </a:rPr>
              <a:t>model</a:t>
            </a:r>
            <a:r>
              <a:rPr sz="2600" b="1" spc="-65" dirty="0">
                <a:latin typeface="Tahoma"/>
                <a:cs typeface="Tahoma"/>
              </a:rPr>
              <a:t> </a:t>
            </a:r>
            <a:r>
              <a:rPr sz="2600" b="1" spc="-5" dirty="0">
                <a:latin typeface="Tahoma"/>
                <a:cs typeface="Tahoma"/>
              </a:rPr>
              <a:t>efficiency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873739" y="9309855"/>
            <a:ext cx="3848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175" dirty="0">
                <a:latin typeface="Tahoma"/>
                <a:cs typeface="Tahoma"/>
              </a:rPr>
              <a:t>0</a:t>
            </a:r>
            <a:r>
              <a:rPr sz="2000" b="1" spc="100" dirty="0">
                <a:latin typeface="Tahoma"/>
                <a:cs typeface="Tahoma"/>
              </a:rPr>
              <a:t>7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00316" y="1892702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2577" y="3101737"/>
            <a:ext cx="5574665" cy="6047105"/>
            <a:chOff x="142577" y="3101737"/>
            <a:chExt cx="5574665" cy="6047105"/>
          </a:xfrm>
        </p:grpSpPr>
        <p:sp>
          <p:nvSpPr>
            <p:cNvPr id="6" name="object 6"/>
            <p:cNvSpPr/>
            <p:nvPr/>
          </p:nvSpPr>
          <p:spPr>
            <a:xfrm>
              <a:off x="142577" y="3101737"/>
              <a:ext cx="5574665" cy="6047105"/>
            </a:xfrm>
            <a:custGeom>
              <a:avLst/>
              <a:gdLst/>
              <a:ahLst/>
              <a:cxnLst/>
              <a:rect l="l" t="t" r="r" b="b"/>
              <a:pathLst>
                <a:path w="5574665" h="6047105">
                  <a:moveTo>
                    <a:pt x="5574461" y="6046752"/>
                  </a:moveTo>
                  <a:lnTo>
                    <a:pt x="0" y="6046752"/>
                  </a:lnTo>
                  <a:lnTo>
                    <a:pt x="0" y="0"/>
                  </a:lnTo>
                  <a:lnTo>
                    <a:pt x="5574461" y="0"/>
                  </a:lnTo>
                  <a:lnTo>
                    <a:pt x="5574461" y="6046752"/>
                  </a:lnTo>
                  <a:close/>
                </a:path>
              </a:pathLst>
            </a:custGeom>
            <a:solidFill>
              <a:srgbClr val="363C45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6271" y="3767576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60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355263" y="3101737"/>
            <a:ext cx="5574665" cy="6047105"/>
            <a:chOff x="6355263" y="3101737"/>
            <a:chExt cx="5574665" cy="6047105"/>
          </a:xfrm>
        </p:grpSpPr>
        <p:sp>
          <p:nvSpPr>
            <p:cNvPr id="9" name="object 9"/>
            <p:cNvSpPr/>
            <p:nvPr/>
          </p:nvSpPr>
          <p:spPr>
            <a:xfrm>
              <a:off x="6355263" y="3101737"/>
              <a:ext cx="5574665" cy="6047105"/>
            </a:xfrm>
            <a:custGeom>
              <a:avLst/>
              <a:gdLst/>
              <a:ahLst/>
              <a:cxnLst/>
              <a:rect l="l" t="t" r="r" b="b"/>
              <a:pathLst>
                <a:path w="5574665" h="6047105">
                  <a:moveTo>
                    <a:pt x="5574461" y="6046752"/>
                  </a:moveTo>
                  <a:lnTo>
                    <a:pt x="0" y="6046752"/>
                  </a:lnTo>
                  <a:lnTo>
                    <a:pt x="0" y="0"/>
                  </a:lnTo>
                  <a:lnTo>
                    <a:pt x="5574461" y="0"/>
                  </a:lnTo>
                  <a:lnTo>
                    <a:pt x="5574461" y="6046752"/>
                  </a:lnTo>
                  <a:close/>
                </a:path>
              </a:pathLst>
            </a:custGeom>
            <a:solidFill>
              <a:srgbClr val="363C45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00316" y="3805676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0" y="3101737"/>
            <a:ext cx="18145760" cy="6852284"/>
            <a:chOff x="0" y="3101737"/>
            <a:chExt cx="18145760" cy="6852284"/>
          </a:xfrm>
        </p:grpSpPr>
        <p:sp>
          <p:nvSpPr>
            <p:cNvPr id="12" name="object 12"/>
            <p:cNvSpPr/>
            <p:nvPr/>
          </p:nvSpPr>
          <p:spPr>
            <a:xfrm>
              <a:off x="12570910" y="3101737"/>
              <a:ext cx="5574665" cy="6047105"/>
            </a:xfrm>
            <a:custGeom>
              <a:avLst/>
              <a:gdLst/>
              <a:ahLst/>
              <a:cxnLst/>
              <a:rect l="l" t="t" r="r" b="b"/>
              <a:pathLst>
                <a:path w="5574664" h="6047105">
                  <a:moveTo>
                    <a:pt x="5574461" y="6046752"/>
                  </a:moveTo>
                  <a:lnTo>
                    <a:pt x="0" y="6046752"/>
                  </a:lnTo>
                  <a:lnTo>
                    <a:pt x="0" y="0"/>
                  </a:lnTo>
                  <a:lnTo>
                    <a:pt x="5574461" y="0"/>
                  </a:lnTo>
                  <a:lnTo>
                    <a:pt x="5574461" y="6046752"/>
                  </a:lnTo>
                  <a:close/>
                </a:path>
              </a:pathLst>
            </a:custGeom>
            <a:solidFill>
              <a:srgbClr val="363C45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09972" y="3786626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9479662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39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606860" y="903950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54971" y="689409"/>
            <a:ext cx="93783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Data</a:t>
            </a:r>
            <a:r>
              <a:rPr spc="-215" dirty="0"/>
              <a:t> </a:t>
            </a:r>
            <a:r>
              <a:rPr spc="180" dirty="0"/>
              <a:t>Understanding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6873739" y="9300331"/>
            <a:ext cx="3848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175" dirty="0">
                <a:latin typeface="Tahoma"/>
                <a:cs typeface="Tahoma"/>
              </a:rPr>
              <a:t>0</a:t>
            </a:r>
            <a:r>
              <a:rPr sz="2000" b="1" spc="100" dirty="0">
                <a:latin typeface="Tahoma"/>
                <a:cs typeface="Tahoma"/>
              </a:rPr>
              <a:t>8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6000" y="823280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5" dirty="0">
                <a:latin typeface="Tahoma"/>
                <a:cs typeface="Tahoma"/>
              </a:rPr>
              <a:t>A</a:t>
            </a:r>
            <a:r>
              <a:rPr sz="1800" b="1" spc="-30" dirty="0">
                <a:latin typeface="Tahoma"/>
                <a:cs typeface="Tahoma"/>
              </a:rPr>
              <a:t>F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-320" dirty="0">
                <a:latin typeface="Tahoma"/>
                <a:cs typeface="Tahoma"/>
              </a:rPr>
              <a:t>I</a:t>
            </a:r>
            <a:r>
              <a:rPr sz="1800" b="1" spc="150" dirty="0">
                <a:latin typeface="Tahoma"/>
                <a:cs typeface="Tahoma"/>
              </a:rPr>
              <a:t>C</a:t>
            </a:r>
            <a:r>
              <a:rPr sz="1800" b="1" spc="5" dirty="0">
                <a:latin typeface="Tahoma"/>
                <a:cs typeface="Tahoma"/>
              </a:rPr>
              <a:t>U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17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573" y="4169285"/>
            <a:ext cx="4188460" cy="1892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</a:pPr>
            <a:r>
              <a:rPr sz="2600" b="1" spc="25" dirty="0">
                <a:latin typeface="Tahoma"/>
                <a:cs typeface="Tahoma"/>
              </a:rPr>
              <a:t>The</a:t>
            </a:r>
            <a:r>
              <a:rPr sz="2600" b="1" spc="-65" dirty="0">
                <a:latin typeface="Tahoma"/>
                <a:cs typeface="Tahoma"/>
              </a:rPr>
              <a:t> </a:t>
            </a:r>
            <a:r>
              <a:rPr sz="2600" b="1" spc="145" dirty="0">
                <a:latin typeface="Tahoma"/>
                <a:cs typeface="Tahoma"/>
              </a:rPr>
              <a:t>data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95" dirty="0">
                <a:latin typeface="Tahoma"/>
                <a:cs typeface="Tahoma"/>
              </a:rPr>
              <a:t>scrapped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100" dirty="0">
                <a:latin typeface="Tahoma"/>
                <a:cs typeface="Tahoma"/>
              </a:rPr>
              <a:t>from </a:t>
            </a:r>
            <a:r>
              <a:rPr sz="2600" b="1" spc="-745" dirty="0">
                <a:latin typeface="Tahoma"/>
                <a:cs typeface="Tahoma"/>
              </a:rPr>
              <a:t> </a:t>
            </a:r>
            <a:r>
              <a:rPr sz="2600" b="1" spc="100" dirty="0">
                <a:latin typeface="Tahoma"/>
                <a:cs typeface="Tahoma"/>
              </a:rPr>
              <a:t>Tripadvisor, </a:t>
            </a:r>
            <a:r>
              <a:rPr sz="2600" b="1" spc="65" dirty="0">
                <a:latin typeface="Tahoma"/>
                <a:cs typeface="Tahoma"/>
              </a:rPr>
              <a:t>stored </a:t>
            </a:r>
            <a:r>
              <a:rPr sz="2600" b="1" spc="40" dirty="0">
                <a:latin typeface="Tahoma"/>
                <a:cs typeface="Tahoma"/>
              </a:rPr>
              <a:t>in </a:t>
            </a:r>
            <a:r>
              <a:rPr sz="2600" b="1" spc="45" dirty="0">
                <a:latin typeface="Tahoma"/>
                <a:cs typeface="Tahoma"/>
              </a:rPr>
              <a:t> </a:t>
            </a:r>
            <a:r>
              <a:rPr sz="2600" b="1" spc="20" dirty="0">
                <a:latin typeface="Tahoma"/>
                <a:cs typeface="Tahoma"/>
              </a:rPr>
              <a:t>Json </a:t>
            </a:r>
            <a:r>
              <a:rPr sz="2600" b="1" spc="-5" dirty="0">
                <a:latin typeface="Tahoma"/>
                <a:cs typeface="Tahoma"/>
              </a:rPr>
              <a:t>files </a:t>
            </a:r>
            <a:r>
              <a:rPr sz="2600" b="1" spc="155" dirty="0">
                <a:latin typeface="Tahoma"/>
                <a:cs typeface="Tahoma"/>
              </a:rPr>
              <a:t>and </a:t>
            </a:r>
            <a:r>
              <a:rPr sz="2600" b="1" spc="114" dirty="0">
                <a:latin typeface="Tahoma"/>
                <a:cs typeface="Tahoma"/>
              </a:rPr>
              <a:t>loaded </a:t>
            </a:r>
            <a:r>
              <a:rPr sz="2600" b="1" spc="120" dirty="0">
                <a:latin typeface="Tahoma"/>
                <a:cs typeface="Tahoma"/>
              </a:rPr>
              <a:t> </a:t>
            </a:r>
            <a:r>
              <a:rPr sz="2600" b="1" spc="40" dirty="0">
                <a:latin typeface="Tahoma"/>
                <a:cs typeface="Tahoma"/>
              </a:rPr>
              <a:t>into</a:t>
            </a:r>
            <a:r>
              <a:rPr sz="2600" b="1" spc="-50" dirty="0">
                <a:latin typeface="Tahoma"/>
                <a:cs typeface="Tahoma"/>
              </a:rPr>
              <a:t> </a:t>
            </a:r>
            <a:r>
              <a:rPr sz="2600" b="1" spc="90" dirty="0">
                <a:latin typeface="Tahoma"/>
                <a:cs typeface="Tahoma"/>
              </a:rPr>
              <a:t>python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24910" y="4168884"/>
            <a:ext cx="458406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b="1" spc="-465" dirty="0">
                <a:latin typeface="Tahoma"/>
                <a:cs typeface="Tahoma"/>
              </a:rPr>
              <a:t>I</a:t>
            </a:r>
            <a:r>
              <a:rPr sz="2600" b="1" spc="-55" dirty="0">
                <a:latin typeface="Tahoma"/>
                <a:cs typeface="Tahoma"/>
              </a:rPr>
              <a:t>t </a:t>
            </a:r>
            <a:r>
              <a:rPr sz="2600" b="1" spc="-100" dirty="0">
                <a:latin typeface="Tahoma"/>
                <a:cs typeface="Tahoma"/>
              </a:rPr>
              <a:t>c</a:t>
            </a:r>
            <a:r>
              <a:rPr sz="2600" b="1" spc="105" dirty="0">
                <a:latin typeface="Tahoma"/>
                <a:cs typeface="Tahoma"/>
              </a:rPr>
              <a:t>o</a:t>
            </a:r>
            <a:r>
              <a:rPr sz="2600" b="1" spc="45" dirty="0">
                <a:latin typeface="Tahoma"/>
                <a:cs typeface="Tahoma"/>
              </a:rPr>
              <a:t>n</a:t>
            </a:r>
            <a:r>
              <a:rPr sz="2600" b="1" spc="-60" dirty="0">
                <a:latin typeface="Tahoma"/>
                <a:cs typeface="Tahoma"/>
              </a:rPr>
              <a:t>t</a:t>
            </a:r>
            <a:r>
              <a:rPr sz="2600" b="1" spc="210" dirty="0">
                <a:latin typeface="Tahoma"/>
                <a:cs typeface="Tahoma"/>
              </a:rPr>
              <a:t>a</a:t>
            </a:r>
            <a:r>
              <a:rPr sz="2600" b="1" spc="-5" dirty="0">
                <a:latin typeface="Tahoma"/>
                <a:cs typeface="Tahoma"/>
              </a:rPr>
              <a:t>i</a:t>
            </a:r>
            <a:r>
              <a:rPr sz="2600" b="1" spc="45" dirty="0">
                <a:latin typeface="Tahoma"/>
                <a:cs typeface="Tahoma"/>
              </a:rPr>
              <a:t>n</a:t>
            </a:r>
            <a:r>
              <a:rPr sz="2600" b="1" spc="15" dirty="0">
                <a:latin typeface="Tahoma"/>
                <a:cs typeface="Tahoma"/>
              </a:rPr>
              <a:t>e</a:t>
            </a:r>
            <a:r>
              <a:rPr sz="2600" b="1" spc="135" dirty="0">
                <a:latin typeface="Tahoma"/>
                <a:cs typeface="Tahoma"/>
              </a:rPr>
              <a:t>d</a:t>
            </a:r>
            <a:r>
              <a:rPr sz="2600" b="1" spc="-55" dirty="0">
                <a:latin typeface="Tahoma"/>
                <a:cs typeface="Tahoma"/>
              </a:rPr>
              <a:t> </a:t>
            </a:r>
            <a:r>
              <a:rPr sz="2600" b="1" spc="65" dirty="0">
                <a:latin typeface="Tahoma"/>
                <a:cs typeface="Tahoma"/>
              </a:rPr>
              <a:t>3</a:t>
            </a:r>
            <a:r>
              <a:rPr sz="2600" b="1" spc="5" dirty="0">
                <a:latin typeface="Tahoma"/>
                <a:cs typeface="Tahoma"/>
              </a:rPr>
              <a:t>5</a:t>
            </a:r>
            <a:r>
              <a:rPr sz="2600" b="1" spc="125" dirty="0">
                <a:latin typeface="Tahoma"/>
                <a:cs typeface="Tahoma"/>
              </a:rPr>
              <a:t>8</a:t>
            </a:r>
            <a:r>
              <a:rPr sz="2600" b="1" spc="65" dirty="0">
                <a:latin typeface="Tahoma"/>
                <a:cs typeface="Tahoma"/>
              </a:rPr>
              <a:t>3</a:t>
            </a:r>
            <a:r>
              <a:rPr sz="2600" b="1" spc="135" dirty="0">
                <a:latin typeface="Tahoma"/>
                <a:cs typeface="Tahoma"/>
              </a:rPr>
              <a:t>6</a:t>
            </a:r>
            <a:r>
              <a:rPr sz="2600" b="1" spc="-55" dirty="0">
                <a:latin typeface="Tahoma"/>
                <a:cs typeface="Tahoma"/>
              </a:rPr>
              <a:t> </a:t>
            </a:r>
            <a:r>
              <a:rPr sz="2600" b="1" spc="160" dirty="0">
                <a:latin typeface="Tahoma"/>
                <a:cs typeface="Tahoma"/>
              </a:rPr>
              <a:t>r</a:t>
            </a:r>
            <a:r>
              <a:rPr sz="2600" b="1" spc="105" dirty="0">
                <a:latin typeface="Tahoma"/>
                <a:cs typeface="Tahoma"/>
              </a:rPr>
              <a:t>o</a:t>
            </a:r>
            <a:r>
              <a:rPr sz="2600" b="1" spc="245" dirty="0">
                <a:latin typeface="Tahoma"/>
                <a:cs typeface="Tahoma"/>
              </a:rPr>
              <a:t>w</a:t>
            </a:r>
            <a:r>
              <a:rPr sz="2600" b="1" spc="-45" dirty="0">
                <a:latin typeface="Tahoma"/>
                <a:cs typeface="Tahoma"/>
              </a:rPr>
              <a:t>s  </a:t>
            </a:r>
            <a:r>
              <a:rPr sz="2600" b="1" spc="130" dirty="0">
                <a:latin typeface="Tahoma"/>
                <a:cs typeface="Tahoma"/>
              </a:rPr>
              <a:t>and </a:t>
            </a:r>
            <a:r>
              <a:rPr sz="2600" b="1" spc="70" dirty="0">
                <a:latin typeface="Tahoma"/>
                <a:cs typeface="Tahoma"/>
              </a:rPr>
              <a:t>65 </a:t>
            </a:r>
            <a:r>
              <a:rPr sz="2600" b="1" spc="20" dirty="0">
                <a:latin typeface="Tahoma"/>
                <a:cs typeface="Tahoma"/>
              </a:rPr>
              <a:t>columns. </a:t>
            </a:r>
            <a:r>
              <a:rPr sz="2600" b="1" spc="130" dirty="0">
                <a:latin typeface="Tahoma"/>
                <a:cs typeface="Tahoma"/>
              </a:rPr>
              <a:t>8 </a:t>
            </a:r>
            <a:r>
              <a:rPr sz="2600" b="1" spc="135" dirty="0">
                <a:latin typeface="Tahoma"/>
                <a:cs typeface="Tahoma"/>
              </a:rPr>
              <a:t> </a:t>
            </a:r>
            <a:r>
              <a:rPr sz="2600" b="1" spc="55" dirty="0">
                <a:latin typeface="Tahoma"/>
                <a:cs typeface="Tahoma"/>
              </a:rPr>
              <a:t>Columns</a:t>
            </a:r>
            <a:r>
              <a:rPr sz="2600" b="1" spc="-65" dirty="0">
                <a:latin typeface="Tahoma"/>
                <a:cs typeface="Tahoma"/>
              </a:rPr>
              <a:t> </a:t>
            </a:r>
            <a:r>
              <a:rPr sz="2600" b="1" spc="110" dirty="0">
                <a:latin typeface="Tahoma"/>
                <a:cs typeface="Tahoma"/>
              </a:rPr>
              <a:t>were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40" dirty="0">
                <a:latin typeface="Tahoma"/>
                <a:cs typeface="Tahoma"/>
              </a:rPr>
              <a:t>of</a:t>
            </a:r>
            <a:r>
              <a:rPr sz="2600" b="1" spc="-65" dirty="0">
                <a:latin typeface="Tahoma"/>
                <a:cs typeface="Tahoma"/>
              </a:rPr>
              <a:t> </a:t>
            </a:r>
            <a:r>
              <a:rPr sz="2600" b="1" spc="90" dirty="0">
                <a:latin typeface="Tahoma"/>
                <a:cs typeface="Tahoma"/>
              </a:rPr>
              <a:t>datatype </a:t>
            </a:r>
            <a:r>
              <a:rPr sz="2600" b="1" spc="-745" dirty="0">
                <a:latin typeface="Tahoma"/>
                <a:cs typeface="Tahoma"/>
              </a:rPr>
              <a:t> </a:t>
            </a:r>
            <a:r>
              <a:rPr sz="2600" b="1" spc="45" dirty="0">
                <a:latin typeface="Tahoma"/>
                <a:cs typeface="Tahoma"/>
              </a:rPr>
              <a:t>integer</a:t>
            </a:r>
            <a:r>
              <a:rPr sz="2600" b="1" spc="-70" dirty="0">
                <a:latin typeface="Tahoma"/>
                <a:cs typeface="Tahoma"/>
              </a:rPr>
              <a:t> </a:t>
            </a:r>
            <a:r>
              <a:rPr sz="2600" b="1" spc="130" dirty="0">
                <a:latin typeface="Tahoma"/>
                <a:cs typeface="Tahoma"/>
              </a:rPr>
              <a:t>and</a:t>
            </a:r>
            <a:r>
              <a:rPr sz="2600" b="1" spc="-65" dirty="0">
                <a:latin typeface="Tahoma"/>
                <a:cs typeface="Tahoma"/>
              </a:rPr>
              <a:t> </a:t>
            </a:r>
            <a:r>
              <a:rPr sz="2600" b="1" spc="45" dirty="0">
                <a:latin typeface="Tahoma"/>
                <a:cs typeface="Tahoma"/>
              </a:rPr>
              <a:t>float</a:t>
            </a:r>
            <a:r>
              <a:rPr sz="2600" b="1" spc="-70" dirty="0">
                <a:latin typeface="Tahoma"/>
                <a:cs typeface="Tahoma"/>
              </a:rPr>
              <a:t> </a:t>
            </a:r>
            <a:r>
              <a:rPr sz="2600" b="1" spc="55" dirty="0">
                <a:latin typeface="Tahoma"/>
                <a:cs typeface="Tahoma"/>
              </a:rPr>
              <a:t>while</a:t>
            </a:r>
            <a:r>
              <a:rPr sz="2600" b="1" spc="-65" dirty="0">
                <a:latin typeface="Tahoma"/>
                <a:cs typeface="Tahoma"/>
              </a:rPr>
              <a:t> </a:t>
            </a:r>
            <a:r>
              <a:rPr sz="2600" b="1" spc="5" dirty="0">
                <a:latin typeface="Tahoma"/>
                <a:cs typeface="Tahoma"/>
              </a:rPr>
              <a:t>the </a:t>
            </a:r>
            <a:r>
              <a:rPr sz="2600" b="1" spc="-745" dirty="0">
                <a:latin typeface="Tahoma"/>
                <a:cs typeface="Tahoma"/>
              </a:rPr>
              <a:t> </a:t>
            </a:r>
            <a:r>
              <a:rPr sz="2600" b="1" spc="15" dirty="0">
                <a:latin typeface="Tahoma"/>
                <a:cs typeface="Tahoma"/>
              </a:rPr>
              <a:t>rest</a:t>
            </a:r>
            <a:r>
              <a:rPr sz="2600" b="1" spc="-65" dirty="0">
                <a:latin typeface="Tahoma"/>
                <a:cs typeface="Tahoma"/>
              </a:rPr>
              <a:t> </a:t>
            </a:r>
            <a:r>
              <a:rPr sz="2600" b="1" spc="110" dirty="0">
                <a:latin typeface="Tahoma"/>
                <a:cs typeface="Tahoma"/>
              </a:rPr>
              <a:t>were</a:t>
            </a:r>
            <a:r>
              <a:rPr sz="2600" b="1" spc="-65" dirty="0">
                <a:latin typeface="Tahoma"/>
                <a:cs typeface="Tahoma"/>
              </a:rPr>
              <a:t> </a:t>
            </a:r>
            <a:r>
              <a:rPr sz="2600" b="1" spc="-15" dirty="0">
                <a:latin typeface="Tahoma"/>
                <a:cs typeface="Tahoma"/>
              </a:rPr>
              <a:t>object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20" dirty="0">
                <a:latin typeface="Tahoma"/>
                <a:cs typeface="Tahoma"/>
              </a:rPr>
              <a:t>columns.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55263" y="3101737"/>
            <a:ext cx="5574665" cy="604710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115"/>
              </a:spcBef>
            </a:pPr>
            <a:r>
              <a:rPr sz="3000" b="1" spc="90" dirty="0">
                <a:latin typeface="Tahoma"/>
                <a:cs typeface="Tahoma"/>
              </a:rPr>
              <a:t>Data</a:t>
            </a:r>
            <a:r>
              <a:rPr sz="3000" b="1" spc="-105" dirty="0">
                <a:latin typeface="Tahoma"/>
                <a:cs typeface="Tahoma"/>
              </a:rPr>
              <a:t> </a:t>
            </a:r>
            <a:r>
              <a:rPr sz="3000" b="1" spc="70" dirty="0">
                <a:latin typeface="Tahoma"/>
                <a:cs typeface="Tahoma"/>
              </a:rPr>
              <a:t>Mining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Tahoma"/>
              <a:cs typeface="Tahoma"/>
            </a:endParaRPr>
          </a:p>
          <a:p>
            <a:pPr marL="248920" marR="156210">
              <a:lnSpc>
                <a:spcPct val="117800"/>
              </a:lnSpc>
            </a:pPr>
            <a:r>
              <a:rPr sz="2600" b="1" spc="-30" dirty="0">
                <a:latin typeface="Tahoma"/>
                <a:cs typeface="Tahoma"/>
              </a:rPr>
              <a:t>T</a:t>
            </a:r>
            <a:r>
              <a:rPr sz="2600" b="1" spc="65" dirty="0">
                <a:latin typeface="Tahoma"/>
                <a:cs typeface="Tahoma"/>
              </a:rPr>
              <a:t>h</a:t>
            </a:r>
            <a:r>
              <a:rPr sz="2600" b="1" spc="10" dirty="0">
                <a:latin typeface="Tahoma"/>
                <a:cs typeface="Tahoma"/>
              </a:rPr>
              <a:t>i</a:t>
            </a:r>
            <a:r>
              <a:rPr sz="2600" b="1" spc="-45" dirty="0">
                <a:latin typeface="Tahoma"/>
                <a:cs typeface="Tahoma"/>
              </a:rPr>
              <a:t>s </a:t>
            </a:r>
            <a:r>
              <a:rPr sz="2600" b="1" spc="155" dirty="0">
                <a:latin typeface="Tahoma"/>
                <a:cs typeface="Tahoma"/>
              </a:rPr>
              <a:t>d</a:t>
            </a:r>
            <a:r>
              <a:rPr sz="2600" b="1" spc="235" dirty="0">
                <a:latin typeface="Tahoma"/>
                <a:cs typeface="Tahoma"/>
              </a:rPr>
              <a:t>a</a:t>
            </a:r>
            <a:r>
              <a:rPr sz="2600" b="1" spc="-50" dirty="0">
                <a:latin typeface="Tahoma"/>
                <a:cs typeface="Tahoma"/>
              </a:rPr>
              <a:t>t</a:t>
            </a:r>
            <a:r>
              <a:rPr sz="2600" b="1" spc="240" dirty="0">
                <a:latin typeface="Tahoma"/>
                <a:cs typeface="Tahoma"/>
              </a:rPr>
              <a:t>a</a:t>
            </a:r>
            <a:r>
              <a:rPr sz="2600" b="1" spc="-45" dirty="0">
                <a:latin typeface="Tahoma"/>
                <a:cs typeface="Tahoma"/>
              </a:rPr>
              <a:t> </a:t>
            </a:r>
            <a:r>
              <a:rPr sz="2600" b="1" spc="275" dirty="0">
                <a:latin typeface="Tahoma"/>
                <a:cs typeface="Tahoma"/>
              </a:rPr>
              <a:t>w</a:t>
            </a:r>
            <a:r>
              <a:rPr sz="2600" b="1" spc="235" dirty="0">
                <a:latin typeface="Tahoma"/>
                <a:cs typeface="Tahoma"/>
              </a:rPr>
              <a:t>a</a:t>
            </a:r>
            <a:r>
              <a:rPr sz="2600" b="1" spc="-45" dirty="0">
                <a:latin typeface="Tahoma"/>
                <a:cs typeface="Tahoma"/>
              </a:rPr>
              <a:t>s </a:t>
            </a:r>
            <a:r>
              <a:rPr sz="2600" b="1" spc="-15" dirty="0">
                <a:latin typeface="Tahoma"/>
                <a:cs typeface="Tahoma"/>
              </a:rPr>
              <a:t>f</a:t>
            </a:r>
            <a:r>
              <a:rPr sz="2600" b="1" spc="125" dirty="0">
                <a:latin typeface="Tahoma"/>
                <a:cs typeface="Tahoma"/>
              </a:rPr>
              <a:t>o</a:t>
            </a:r>
            <a:r>
              <a:rPr sz="2600" b="1" spc="180" dirty="0">
                <a:latin typeface="Tahoma"/>
                <a:cs typeface="Tahoma"/>
              </a:rPr>
              <a:t>r</a:t>
            </a:r>
            <a:r>
              <a:rPr sz="2600" b="1" spc="-45" dirty="0">
                <a:latin typeface="Tahoma"/>
                <a:cs typeface="Tahoma"/>
              </a:rPr>
              <a:t> </a:t>
            </a:r>
            <a:r>
              <a:rPr sz="2600" b="1" spc="-575" dirty="0">
                <a:latin typeface="Tahoma"/>
                <a:cs typeface="Tahoma"/>
              </a:rPr>
              <a:t>1</a:t>
            </a:r>
            <a:r>
              <a:rPr sz="2600" b="1" spc="30" dirty="0">
                <a:latin typeface="Tahoma"/>
                <a:cs typeface="Tahoma"/>
              </a:rPr>
              <a:t>5</a:t>
            </a:r>
            <a:r>
              <a:rPr sz="2600" b="1" spc="-45" dirty="0">
                <a:latin typeface="Tahoma"/>
                <a:cs typeface="Tahoma"/>
              </a:rPr>
              <a:t> </a:t>
            </a:r>
            <a:r>
              <a:rPr sz="2600" b="1" spc="-50" dirty="0">
                <a:latin typeface="Tahoma"/>
                <a:cs typeface="Tahoma"/>
              </a:rPr>
              <a:t>t</a:t>
            </a:r>
            <a:r>
              <a:rPr sz="2600" b="1" spc="125" dirty="0">
                <a:latin typeface="Tahoma"/>
                <a:cs typeface="Tahoma"/>
              </a:rPr>
              <a:t>o</a:t>
            </a:r>
            <a:r>
              <a:rPr sz="2600" b="1" spc="100" dirty="0">
                <a:latin typeface="Tahoma"/>
                <a:cs typeface="Tahoma"/>
              </a:rPr>
              <a:t>p  </a:t>
            </a:r>
            <a:r>
              <a:rPr sz="2600" b="1" spc="40" dirty="0">
                <a:latin typeface="Tahoma"/>
                <a:cs typeface="Tahoma"/>
              </a:rPr>
              <a:t>destinations in </a:t>
            </a:r>
            <a:r>
              <a:rPr sz="2600" b="1" spc="100" dirty="0">
                <a:latin typeface="Tahoma"/>
                <a:cs typeface="Tahoma"/>
              </a:rPr>
              <a:t>Africa </a:t>
            </a:r>
            <a:r>
              <a:rPr sz="2600" b="1" spc="65" dirty="0">
                <a:latin typeface="Tahoma"/>
                <a:cs typeface="Tahoma"/>
              </a:rPr>
              <a:t>which </a:t>
            </a:r>
            <a:r>
              <a:rPr sz="2600" b="1" spc="70" dirty="0">
                <a:latin typeface="Tahoma"/>
                <a:cs typeface="Tahoma"/>
              </a:rPr>
              <a:t> </a:t>
            </a:r>
            <a:r>
              <a:rPr sz="2600" b="1" spc="150" dirty="0">
                <a:latin typeface="Tahoma"/>
                <a:cs typeface="Tahoma"/>
              </a:rPr>
              <a:t>are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75" dirty="0">
                <a:latin typeface="Tahoma"/>
                <a:cs typeface="Tahoma"/>
              </a:rPr>
              <a:t>Egypt,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65" dirty="0">
                <a:latin typeface="Tahoma"/>
                <a:cs typeface="Tahoma"/>
              </a:rPr>
              <a:t>South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100" dirty="0">
                <a:latin typeface="Tahoma"/>
                <a:cs typeface="Tahoma"/>
              </a:rPr>
              <a:t>Africa,</a:t>
            </a:r>
            <a:r>
              <a:rPr sz="2600" b="1" spc="-60" dirty="0">
                <a:latin typeface="Tahoma"/>
                <a:cs typeface="Tahoma"/>
              </a:rPr>
              <a:t> </a:t>
            </a:r>
            <a:r>
              <a:rPr sz="2600" b="1" spc="165" dirty="0">
                <a:latin typeface="Tahoma"/>
                <a:cs typeface="Tahoma"/>
              </a:rPr>
              <a:t>Cape </a:t>
            </a:r>
            <a:r>
              <a:rPr sz="2600" b="1" spc="-745" dirty="0">
                <a:latin typeface="Tahoma"/>
                <a:cs typeface="Tahoma"/>
              </a:rPr>
              <a:t> </a:t>
            </a:r>
            <a:r>
              <a:rPr sz="2600" b="1" spc="110" dirty="0">
                <a:latin typeface="Tahoma"/>
                <a:cs typeface="Tahoma"/>
              </a:rPr>
              <a:t>verde, </a:t>
            </a:r>
            <a:r>
              <a:rPr sz="2600" b="1" spc="140" dirty="0">
                <a:latin typeface="Tahoma"/>
                <a:cs typeface="Tahoma"/>
              </a:rPr>
              <a:t>Kenya, Uganda, </a:t>
            </a:r>
            <a:r>
              <a:rPr sz="2600" b="1" spc="145" dirty="0">
                <a:latin typeface="Tahoma"/>
                <a:cs typeface="Tahoma"/>
              </a:rPr>
              <a:t> </a:t>
            </a:r>
            <a:r>
              <a:rPr sz="2600" b="1" spc="114" dirty="0">
                <a:latin typeface="Tahoma"/>
                <a:cs typeface="Tahoma"/>
              </a:rPr>
              <a:t>Tanzania, </a:t>
            </a:r>
            <a:r>
              <a:rPr sz="2600" b="1" spc="75" dirty="0">
                <a:latin typeface="Tahoma"/>
                <a:cs typeface="Tahoma"/>
              </a:rPr>
              <a:t>DRC, </a:t>
            </a:r>
            <a:r>
              <a:rPr sz="2600" b="1" spc="150" dirty="0">
                <a:latin typeface="Tahoma"/>
                <a:cs typeface="Tahoma"/>
              </a:rPr>
              <a:t>Rwanda, </a:t>
            </a:r>
            <a:r>
              <a:rPr sz="2600" b="1" spc="155" dirty="0">
                <a:latin typeface="Tahoma"/>
                <a:cs typeface="Tahoma"/>
              </a:rPr>
              <a:t> </a:t>
            </a:r>
            <a:r>
              <a:rPr sz="2600" b="1" spc="90" dirty="0">
                <a:latin typeface="Tahoma"/>
                <a:cs typeface="Tahoma"/>
              </a:rPr>
              <a:t>Senegal, </a:t>
            </a:r>
            <a:r>
              <a:rPr sz="2600" b="1" spc="80" dirty="0">
                <a:latin typeface="Tahoma"/>
                <a:cs typeface="Tahoma"/>
              </a:rPr>
              <a:t>Morocco, </a:t>
            </a:r>
            <a:r>
              <a:rPr sz="2600" b="1" spc="125" dirty="0">
                <a:latin typeface="Tahoma"/>
                <a:cs typeface="Tahoma"/>
              </a:rPr>
              <a:t>Namibia, </a:t>
            </a:r>
            <a:r>
              <a:rPr sz="2600" b="1" spc="130" dirty="0">
                <a:latin typeface="Tahoma"/>
                <a:cs typeface="Tahoma"/>
              </a:rPr>
              <a:t> </a:t>
            </a:r>
            <a:r>
              <a:rPr sz="2600" b="1" spc="145" dirty="0">
                <a:latin typeface="Tahoma"/>
                <a:cs typeface="Tahoma"/>
              </a:rPr>
              <a:t>Madagascar </a:t>
            </a:r>
            <a:r>
              <a:rPr sz="2600" b="1" spc="105" dirty="0">
                <a:latin typeface="Tahoma"/>
                <a:cs typeface="Tahoma"/>
              </a:rPr>
              <a:t>, </a:t>
            </a:r>
            <a:r>
              <a:rPr sz="2600" b="1" spc="65" dirty="0">
                <a:latin typeface="Tahoma"/>
                <a:cs typeface="Tahoma"/>
              </a:rPr>
              <a:t>Ethiopia, </a:t>
            </a:r>
            <a:r>
              <a:rPr sz="2600" b="1" spc="70" dirty="0">
                <a:latin typeface="Tahoma"/>
                <a:cs typeface="Tahoma"/>
              </a:rPr>
              <a:t> </a:t>
            </a:r>
            <a:r>
              <a:rPr sz="2600" b="1" spc="145" dirty="0">
                <a:latin typeface="Tahoma"/>
                <a:cs typeface="Tahoma"/>
              </a:rPr>
              <a:t>Malawi, </a:t>
            </a:r>
            <a:r>
              <a:rPr sz="2600" b="1" spc="155" dirty="0">
                <a:latin typeface="Tahoma"/>
                <a:cs typeface="Tahoma"/>
              </a:rPr>
              <a:t>Ghana, </a:t>
            </a:r>
            <a:r>
              <a:rPr sz="2600" b="1" spc="35" dirty="0">
                <a:latin typeface="Tahoma"/>
                <a:cs typeface="Tahoma"/>
              </a:rPr>
              <a:t>Seychelles, </a:t>
            </a:r>
            <a:r>
              <a:rPr sz="2600" b="1" spc="40" dirty="0">
                <a:latin typeface="Tahoma"/>
                <a:cs typeface="Tahoma"/>
              </a:rPr>
              <a:t> </a:t>
            </a:r>
            <a:r>
              <a:rPr sz="2600" b="1" spc="190" dirty="0">
                <a:latin typeface="Tahoma"/>
                <a:cs typeface="Tahoma"/>
              </a:rPr>
              <a:t>Zambia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905" cy="10287000"/>
            <a:chOff x="0" y="0"/>
            <a:chExt cx="1828990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44000" y="5703513"/>
              <a:ext cx="9145905" cy="3287395"/>
            </a:xfrm>
            <a:custGeom>
              <a:avLst/>
              <a:gdLst/>
              <a:ahLst/>
              <a:cxnLst/>
              <a:rect l="l" t="t" r="r" b="b"/>
              <a:pathLst>
                <a:path w="9145905" h="3287395">
                  <a:moveTo>
                    <a:pt x="9145785" y="3287017"/>
                  </a:moveTo>
                  <a:lnTo>
                    <a:pt x="0" y="3287017"/>
                  </a:lnTo>
                  <a:lnTo>
                    <a:pt x="0" y="0"/>
                  </a:lnTo>
                  <a:lnTo>
                    <a:pt x="9145785" y="0"/>
                  </a:lnTo>
                  <a:lnTo>
                    <a:pt x="9145785" y="3287017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2414986"/>
            <a:ext cx="18289905" cy="6576059"/>
            <a:chOff x="0" y="2414986"/>
            <a:chExt cx="18289905" cy="6576059"/>
          </a:xfrm>
        </p:grpSpPr>
        <p:sp>
          <p:nvSpPr>
            <p:cNvPr id="6" name="object 6"/>
            <p:cNvSpPr/>
            <p:nvPr/>
          </p:nvSpPr>
          <p:spPr>
            <a:xfrm>
              <a:off x="9144092" y="2414986"/>
              <a:ext cx="9145905" cy="3287395"/>
            </a:xfrm>
            <a:custGeom>
              <a:avLst/>
              <a:gdLst/>
              <a:ahLst/>
              <a:cxnLst/>
              <a:rect l="l" t="t" r="r" b="b"/>
              <a:pathLst>
                <a:path w="9145905" h="3287395">
                  <a:moveTo>
                    <a:pt x="9145785" y="3287017"/>
                  </a:moveTo>
                  <a:lnTo>
                    <a:pt x="0" y="3287017"/>
                  </a:lnTo>
                  <a:lnTo>
                    <a:pt x="0" y="0"/>
                  </a:lnTo>
                  <a:lnTo>
                    <a:pt x="9145785" y="0"/>
                  </a:lnTo>
                  <a:lnTo>
                    <a:pt x="9145785" y="3287017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30" y="2414986"/>
              <a:ext cx="9145905" cy="3287395"/>
            </a:xfrm>
            <a:custGeom>
              <a:avLst/>
              <a:gdLst/>
              <a:ahLst/>
              <a:cxnLst/>
              <a:rect l="l" t="t" r="r" b="b"/>
              <a:pathLst>
                <a:path w="9145905" h="3287395">
                  <a:moveTo>
                    <a:pt x="9145785" y="3287017"/>
                  </a:moveTo>
                  <a:lnTo>
                    <a:pt x="0" y="3287017"/>
                  </a:lnTo>
                  <a:lnTo>
                    <a:pt x="0" y="0"/>
                  </a:lnTo>
                  <a:lnTo>
                    <a:pt x="9145785" y="0"/>
                  </a:lnTo>
                  <a:lnTo>
                    <a:pt x="9145785" y="3287017"/>
                  </a:lnTo>
                  <a:close/>
                </a:path>
              </a:pathLst>
            </a:custGeom>
            <a:solidFill>
              <a:srgbClr val="000000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5703513"/>
              <a:ext cx="9145905" cy="3287395"/>
            </a:xfrm>
            <a:custGeom>
              <a:avLst/>
              <a:gdLst/>
              <a:ahLst/>
              <a:cxnLst/>
              <a:rect l="l" t="t" r="r" b="b"/>
              <a:pathLst>
                <a:path w="9145905" h="3287395">
                  <a:moveTo>
                    <a:pt x="9145785" y="3287017"/>
                  </a:moveTo>
                  <a:lnTo>
                    <a:pt x="0" y="3287017"/>
                  </a:lnTo>
                  <a:lnTo>
                    <a:pt x="0" y="0"/>
                  </a:lnTo>
                  <a:lnTo>
                    <a:pt x="9145785" y="0"/>
                  </a:lnTo>
                  <a:lnTo>
                    <a:pt x="9145785" y="3287017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1461" y="2856184"/>
              <a:ext cx="610870" cy="623570"/>
            </a:xfrm>
            <a:custGeom>
              <a:avLst/>
              <a:gdLst/>
              <a:ahLst/>
              <a:cxnLst/>
              <a:rect l="l" t="t" r="r" b="b"/>
              <a:pathLst>
                <a:path w="610869" h="623570">
                  <a:moveTo>
                    <a:pt x="330511" y="622990"/>
                  </a:moveTo>
                  <a:lnTo>
                    <a:pt x="279764" y="622990"/>
                  </a:lnTo>
                  <a:lnTo>
                    <a:pt x="260047" y="621509"/>
                  </a:lnTo>
                  <a:lnTo>
                    <a:pt x="217010" y="611668"/>
                  </a:lnTo>
                  <a:lnTo>
                    <a:pt x="176499" y="595857"/>
                  </a:lnTo>
                  <a:lnTo>
                    <a:pt x="138987" y="574559"/>
                  </a:lnTo>
                  <a:lnTo>
                    <a:pt x="104945" y="548258"/>
                  </a:lnTo>
                  <a:lnTo>
                    <a:pt x="74845" y="517437"/>
                  </a:lnTo>
                  <a:lnTo>
                    <a:pt x="49159" y="482579"/>
                  </a:lnTo>
                  <a:lnTo>
                    <a:pt x="28360" y="444168"/>
                  </a:lnTo>
                  <a:lnTo>
                    <a:pt x="12919" y="402687"/>
                  </a:lnTo>
                  <a:lnTo>
                    <a:pt x="3308" y="358619"/>
                  </a:lnTo>
                  <a:lnTo>
                    <a:pt x="0" y="312447"/>
                  </a:lnTo>
                  <a:lnTo>
                    <a:pt x="3308" y="266276"/>
                  </a:lnTo>
                  <a:lnTo>
                    <a:pt x="12919" y="222209"/>
                  </a:lnTo>
                  <a:lnTo>
                    <a:pt x="28360" y="180727"/>
                  </a:lnTo>
                  <a:lnTo>
                    <a:pt x="49159" y="142316"/>
                  </a:lnTo>
                  <a:lnTo>
                    <a:pt x="74845" y="107459"/>
                  </a:lnTo>
                  <a:lnTo>
                    <a:pt x="104945" y="76638"/>
                  </a:lnTo>
                  <a:lnTo>
                    <a:pt x="138987" y="50337"/>
                  </a:lnTo>
                  <a:lnTo>
                    <a:pt x="176499" y="29039"/>
                  </a:lnTo>
                  <a:lnTo>
                    <a:pt x="217010" y="13228"/>
                  </a:lnTo>
                  <a:lnTo>
                    <a:pt x="260047" y="3387"/>
                  </a:lnTo>
                  <a:lnTo>
                    <a:pt x="305138" y="0"/>
                  </a:lnTo>
                  <a:lnTo>
                    <a:pt x="350229" y="3387"/>
                  </a:lnTo>
                  <a:lnTo>
                    <a:pt x="393266" y="13228"/>
                  </a:lnTo>
                  <a:lnTo>
                    <a:pt x="433776" y="29039"/>
                  </a:lnTo>
                  <a:lnTo>
                    <a:pt x="471289" y="50337"/>
                  </a:lnTo>
                  <a:lnTo>
                    <a:pt x="505331" y="76638"/>
                  </a:lnTo>
                  <a:lnTo>
                    <a:pt x="535431" y="107459"/>
                  </a:lnTo>
                  <a:lnTo>
                    <a:pt x="561117" y="142316"/>
                  </a:lnTo>
                  <a:lnTo>
                    <a:pt x="581916" y="180727"/>
                  </a:lnTo>
                  <a:lnTo>
                    <a:pt x="597357" y="222209"/>
                  </a:lnTo>
                  <a:lnTo>
                    <a:pt x="606968" y="266276"/>
                  </a:lnTo>
                  <a:lnTo>
                    <a:pt x="610276" y="312448"/>
                  </a:lnTo>
                  <a:lnTo>
                    <a:pt x="606968" y="358619"/>
                  </a:lnTo>
                  <a:lnTo>
                    <a:pt x="597357" y="402687"/>
                  </a:lnTo>
                  <a:lnTo>
                    <a:pt x="581916" y="444168"/>
                  </a:lnTo>
                  <a:lnTo>
                    <a:pt x="561117" y="482579"/>
                  </a:lnTo>
                  <a:lnTo>
                    <a:pt x="535431" y="517437"/>
                  </a:lnTo>
                  <a:lnTo>
                    <a:pt x="505331" y="548258"/>
                  </a:lnTo>
                  <a:lnTo>
                    <a:pt x="471289" y="574559"/>
                  </a:lnTo>
                  <a:lnTo>
                    <a:pt x="433776" y="595857"/>
                  </a:lnTo>
                  <a:lnTo>
                    <a:pt x="393266" y="611668"/>
                  </a:lnTo>
                  <a:lnTo>
                    <a:pt x="350229" y="621509"/>
                  </a:lnTo>
                  <a:lnTo>
                    <a:pt x="330511" y="6229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10572" y="2951498"/>
            <a:ext cx="2317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20" dirty="0">
                <a:latin typeface="Microsoft YaHei UI"/>
                <a:cs typeface="Microsoft YaHei UI"/>
              </a:rPr>
              <a:t>1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70972" y="5945892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625475" h="625475">
                <a:moveTo>
                  <a:pt x="312448" y="624896"/>
                </a:moveTo>
                <a:lnTo>
                  <a:pt x="266276" y="621508"/>
                </a:lnTo>
                <a:lnTo>
                  <a:pt x="222208" y="611667"/>
                </a:lnTo>
                <a:lnTo>
                  <a:pt x="180727" y="595856"/>
                </a:lnTo>
                <a:lnTo>
                  <a:pt x="142316" y="574558"/>
                </a:lnTo>
                <a:lnTo>
                  <a:pt x="107459" y="548258"/>
                </a:lnTo>
                <a:lnTo>
                  <a:pt x="76638" y="517437"/>
                </a:lnTo>
                <a:lnTo>
                  <a:pt x="50337" y="482579"/>
                </a:lnTo>
                <a:lnTo>
                  <a:pt x="29039" y="444168"/>
                </a:lnTo>
                <a:lnTo>
                  <a:pt x="13228" y="402687"/>
                </a:lnTo>
                <a:lnTo>
                  <a:pt x="3387" y="358619"/>
                </a:lnTo>
                <a:lnTo>
                  <a:pt x="0" y="312444"/>
                </a:lnTo>
                <a:lnTo>
                  <a:pt x="3387" y="266276"/>
                </a:lnTo>
                <a:lnTo>
                  <a:pt x="13228" y="222208"/>
                </a:lnTo>
                <a:lnTo>
                  <a:pt x="29039" y="180727"/>
                </a:lnTo>
                <a:lnTo>
                  <a:pt x="50337" y="142316"/>
                </a:lnTo>
                <a:lnTo>
                  <a:pt x="76638" y="107459"/>
                </a:lnTo>
                <a:lnTo>
                  <a:pt x="107459" y="76638"/>
                </a:lnTo>
                <a:lnTo>
                  <a:pt x="142316" y="50337"/>
                </a:lnTo>
                <a:lnTo>
                  <a:pt x="180727" y="29039"/>
                </a:lnTo>
                <a:lnTo>
                  <a:pt x="222208" y="13228"/>
                </a:lnTo>
                <a:lnTo>
                  <a:pt x="266276" y="3387"/>
                </a:lnTo>
                <a:lnTo>
                  <a:pt x="312448" y="0"/>
                </a:lnTo>
                <a:lnTo>
                  <a:pt x="358619" y="3387"/>
                </a:lnTo>
                <a:lnTo>
                  <a:pt x="402687" y="13228"/>
                </a:lnTo>
                <a:lnTo>
                  <a:pt x="444168" y="29039"/>
                </a:lnTo>
                <a:lnTo>
                  <a:pt x="482579" y="50337"/>
                </a:lnTo>
                <a:lnTo>
                  <a:pt x="517436" y="76638"/>
                </a:lnTo>
                <a:lnTo>
                  <a:pt x="548257" y="107459"/>
                </a:lnTo>
                <a:lnTo>
                  <a:pt x="574558" y="142316"/>
                </a:lnTo>
                <a:lnTo>
                  <a:pt x="595856" y="180727"/>
                </a:lnTo>
                <a:lnTo>
                  <a:pt x="611667" y="222208"/>
                </a:lnTo>
                <a:lnTo>
                  <a:pt x="621508" y="266276"/>
                </a:lnTo>
                <a:lnTo>
                  <a:pt x="624895" y="312448"/>
                </a:lnTo>
                <a:lnTo>
                  <a:pt x="621508" y="358619"/>
                </a:lnTo>
                <a:lnTo>
                  <a:pt x="611667" y="402687"/>
                </a:lnTo>
                <a:lnTo>
                  <a:pt x="595856" y="444168"/>
                </a:lnTo>
                <a:lnTo>
                  <a:pt x="574558" y="482579"/>
                </a:lnTo>
                <a:lnTo>
                  <a:pt x="548257" y="517437"/>
                </a:lnTo>
                <a:lnTo>
                  <a:pt x="517436" y="548258"/>
                </a:lnTo>
                <a:lnTo>
                  <a:pt x="482579" y="574558"/>
                </a:lnTo>
                <a:lnTo>
                  <a:pt x="444168" y="595856"/>
                </a:lnTo>
                <a:lnTo>
                  <a:pt x="402687" y="611667"/>
                </a:lnTo>
                <a:lnTo>
                  <a:pt x="358619" y="621508"/>
                </a:lnTo>
                <a:lnTo>
                  <a:pt x="312448" y="624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367374" y="6041205"/>
            <a:ext cx="2317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20" dirty="0">
                <a:latin typeface="Microsoft YaHei UI"/>
                <a:cs typeface="Microsoft YaHei UI"/>
              </a:rPr>
              <a:t>4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70972" y="2856184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625475" h="625475">
                <a:moveTo>
                  <a:pt x="312448" y="624896"/>
                </a:moveTo>
                <a:lnTo>
                  <a:pt x="266276" y="621508"/>
                </a:lnTo>
                <a:lnTo>
                  <a:pt x="222208" y="611667"/>
                </a:lnTo>
                <a:lnTo>
                  <a:pt x="180727" y="595856"/>
                </a:lnTo>
                <a:lnTo>
                  <a:pt x="142316" y="574559"/>
                </a:lnTo>
                <a:lnTo>
                  <a:pt x="107459" y="548258"/>
                </a:lnTo>
                <a:lnTo>
                  <a:pt x="76638" y="517437"/>
                </a:lnTo>
                <a:lnTo>
                  <a:pt x="50337" y="482579"/>
                </a:lnTo>
                <a:lnTo>
                  <a:pt x="29039" y="444168"/>
                </a:lnTo>
                <a:lnTo>
                  <a:pt x="13228" y="402687"/>
                </a:lnTo>
                <a:lnTo>
                  <a:pt x="3387" y="358619"/>
                </a:lnTo>
                <a:lnTo>
                  <a:pt x="0" y="312444"/>
                </a:lnTo>
                <a:lnTo>
                  <a:pt x="3387" y="266276"/>
                </a:lnTo>
                <a:lnTo>
                  <a:pt x="13228" y="222209"/>
                </a:lnTo>
                <a:lnTo>
                  <a:pt x="29039" y="180727"/>
                </a:lnTo>
                <a:lnTo>
                  <a:pt x="50337" y="142316"/>
                </a:lnTo>
                <a:lnTo>
                  <a:pt x="76638" y="107459"/>
                </a:lnTo>
                <a:lnTo>
                  <a:pt x="107459" y="76638"/>
                </a:lnTo>
                <a:lnTo>
                  <a:pt x="142316" y="50337"/>
                </a:lnTo>
                <a:lnTo>
                  <a:pt x="180727" y="29039"/>
                </a:lnTo>
                <a:lnTo>
                  <a:pt x="222208" y="13228"/>
                </a:lnTo>
                <a:lnTo>
                  <a:pt x="266276" y="3387"/>
                </a:lnTo>
                <a:lnTo>
                  <a:pt x="312448" y="0"/>
                </a:lnTo>
                <a:lnTo>
                  <a:pt x="358619" y="3387"/>
                </a:lnTo>
                <a:lnTo>
                  <a:pt x="402687" y="13228"/>
                </a:lnTo>
                <a:lnTo>
                  <a:pt x="444168" y="29039"/>
                </a:lnTo>
                <a:lnTo>
                  <a:pt x="482579" y="50337"/>
                </a:lnTo>
                <a:lnTo>
                  <a:pt x="517436" y="76638"/>
                </a:lnTo>
                <a:lnTo>
                  <a:pt x="548257" y="107459"/>
                </a:lnTo>
                <a:lnTo>
                  <a:pt x="574558" y="142316"/>
                </a:lnTo>
                <a:lnTo>
                  <a:pt x="595856" y="180727"/>
                </a:lnTo>
                <a:lnTo>
                  <a:pt x="611667" y="222209"/>
                </a:lnTo>
                <a:lnTo>
                  <a:pt x="621508" y="266276"/>
                </a:lnTo>
                <a:lnTo>
                  <a:pt x="624895" y="312448"/>
                </a:lnTo>
                <a:lnTo>
                  <a:pt x="621508" y="358619"/>
                </a:lnTo>
                <a:lnTo>
                  <a:pt x="611667" y="402687"/>
                </a:lnTo>
                <a:lnTo>
                  <a:pt x="595856" y="444168"/>
                </a:lnTo>
                <a:lnTo>
                  <a:pt x="574558" y="482579"/>
                </a:lnTo>
                <a:lnTo>
                  <a:pt x="548257" y="517437"/>
                </a:lnTo>
                <a:lnTo>
                  <a:pt x="517436" y="548258"/>
                </a:lnTo>
                <a:lnTo>
                  <a:pt x="482579" y="574559"/>
                </a:lnTo>
                <a:lnTo>
                  <a:pt x="444168" y="595856"/>
                </a:lnTo>
                <a:lnTo>
                  <a:pt x="402687" y="611667"/>
                </a:lnTo>
                <a:lnTo>
                  <a:pt x="358619" y="621508"/>
                </a:lnTo>
                <a:lnTo>
                  <a:pt x="312448" y="624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67374" y="2951498"/>
            <a:ext cx="2317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20" dirty="0">
                <a:latin typeface="Microsoft YaHei UI"/>
                <a:cs typeface="Microsoft YaHei UI"/>
              </a:rPr>
              <a:t>2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6841" y="6069427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625475" h="625475">
                <a:moveTo>
                  <a:pt x="312450" y="624896"/>
                </a:moveTo>
                <a:lnTo>
                  <a:pt x="266277" y="621508"/>
                </a:lnTo>
                <a:lnTo>
                  <a:pt x="222209" y="611667"/>
                </a:lnTo>
                <a:lnTo>
                  <a:pt x="180728" y="595856"/>
                </a:lnTo>
                <a:lnTo>
                  <a:pt x="142316" y="574559"/>
                </a:lnTo>
                <a:lnTo>
                  <a:pt x="107459" y="548258"/>
                </a:lnTo>
                <a:lnTo>
                  <a:pt x="76638" y="517437"/>
                </a:lnTo>
                <a:lnTo>
                  <a:pt x="50337" y="482579"/>
                </a:lnTo>
                <a:lnTo>
                  <a:pt x="29039" y="444168"/>
                </a:lnTo>
                <a:lnTo>
                  <a:pt x="13228" y="402687"/>
                </a:lnTo>
                <a:lnTo>
                  <a:pt x="3387" y="358619"/>
                </a:lnTo>
                <a:lnTo>
                  <a:pt x="0" y="312448"/>
                </a:lnTo>
                <a:lnTo>
                  <a:pt x="3387" y="266277"/>
                </a:lnTo>
                <a:lnTo>
                  <a:pt x="13228" y="222209"/>
                </a:lnTo>
                <a:lnTo>
                  <a:pt x="29039" y="180728"/>
                </a:lnTo>
                <a:lnTo>
                  <a:pt x="50337" y="142316"/>
                </a:lnTo>
                <a:lnTo>
                  <a:pt x="76638" y="107459"/>
                </a:lnTo>
                <a:lnTo>
                  <a:pt x="107459" y="76638"/>
                </a:lnTo>
                <a:lnTo>
                  <a:pt x="142316" y="50337"/>
                </a:lnTo>
                <a:lnTo>
                  <a:pt x="180728" y="29039"/>
                </a:lnTo>
                <a:lnTo>
                  <a:pt x="222209" y="13228"/>
                </a:lnTo>
                <a:lnTo>
                  <a:pt x="266277" y="3387"/>
                </a:lnTo>
                <a:lnTo>
                  <a:pt x="312448" y="0"/>
                </a:lnTo>
                <a:lnTo>
                  <a:pt x="358619" y="3387"/>
                </a:lnTo>
                <a:lnTo>
                  <a:pt x="402687" y="13228"/>
                </a:lnTo>
                <a:lnTo>
                  <a:pt x="444168" y="29039"/>
                </a:lnTo>
                <a:lnTo>
                  <a:pt x="482579" y="50337"/>
                </a:lnTo>
                <a:lnTo>
                  <a:pt x="517437" y="76638"/>
                </a:lnTo>
                <a:lnTo>
                  <a:pt x="548258" y="107459"/>
                </a:lnTo>
                <a:lnTo>
                  <a:pt x="574559" y="142316"/>
                </a:lnTo>
                <a:lnTo>
                  <a:pt x="595856" y="180728"/>
                </a:lnTo>
                <a:lnTo>
                  <a:pt x="611667" y="222209"/>
                </a:lnTo>
                <a:lnTo>
                  <a:pt x="621508" y="266277"/>
                </a:lnTo>
                <a:lnTo>
                  <a:pt x="624896" y="312448"/>
                </a:lnTo>
                <a:lnTo>
                  <a:pt x="621508" y="358619"/>
                </a:lnTo>
                <a:lnTo>
                  <a:pt x="611667" y="402687"/>
                </a:lnTo>
                <a:lnTo>
                  <a:pt x="595856" y="444168"/>
                </a:lnTo>
                <a:lnTo>
                  <a:pt x="574559" y="482579"/>
                </a:lnTo>
                <a:lnTo>
                  <a:pt x="548258" y="517437"/>
                </a:lnTo>
                <a:lnTo>
                  <a:pt x="517437" y="548258"/>
                </a:lnTo>
                <a:lnTo>
                  <a:pt x="482579" y="574559"/>
                </a:lnTo>
                <a:lnTo>
                  <a:pt x="444168" y="595856"/>
                </a:lnTo>
                <a:lnTo>
                  <a:pt x="402687" y="611667"/>
                </a:lnTo>
                <a:lnTo>
                  <a:pt x="358619" y="621508"/>
                </a:lnTo>
                <a:lnTo>
                  <a:pt x="312450" y="624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3244" y="6164741"/>
            <a:ext cx="2317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20" dirty="0">
                <a:latin typeface="Microsoft YaHei UI"/>
                <a:cs typeface="Microsoft YaHei UI"/>
              </a:rPr>
              <a:t>3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43924" y="3667950"/>
            <a:ext cx="377190" cy="3809365"/>
          </a:xfrm>
          <a:custGeom>
            <a:avLst/>
            <a:gdLst/>
            <a:ahLst/>
            <a:cxnLst/>
            <a:rect l="l" t="t" r="r" b="b"/>
            <a:pathLst>
              <a:path w="377190" h="3809365">
                <a:moveTo>
                  <a:pt x="372884" y="391299"/>
                </a:moveTo>
                <a:lnTo>
                  <a:pt x="0" y="0"/>
                </a:lnTo>
                <a:lnTo>
                  <a:pt x="0" y="782599"/>
                </a:lnTo>
                <a:lnTo>
                  <a:pt x="372884" y="391299"/>
                </a:lnTo>
                <a:close/>
              </a:path>
              <a:path w="377190" h="3809365">
                <a:moveTo>
                  <a:pt x="376821" y="3417671"/>
                </a:moveTo>
                <a:lnTo>
                  <a:pt x="3937" y="3026372"/>
                </a:lnTo>
                <a:lnTo>
                  <a:pt x="3937" y="3808984"/>
                </a:lnTo>
                <a:lnTo>
                  <a:pt x="376821" y="3417671"/>
                </a:lnTo>
                <a:close/>
              </a:path>
            </a:pathLst>
          </a:custGeom>
          <a:solidFill>
            <a:srgbClr val="F5F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21476" y="2919425"/>
            <a:ext cx="5712460" cy="1969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latin typeface="Tahoma"/>
                <a:cs typeface="Tahoma"/>
              </a:rPr>
              <a:t>SELECTING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1955"/>
              </a:spcBef>
            </a:pPr>
            <a:r>
              <a:rPr sz="2500" b="1" spc="145" dirty="0">
                <a:latin typeface="Tahoma"/>
                <a:cs typeface="Tahoma"/>
              </a:rPr>
              <a:t>We</a:t>
            </a:r>
            <a:r>
              <a:rPr sz="2500" b="1" spc="10" dirty="0">
                <a:latin typeface="Tahoma"/>
                <a:cs typeface="Tahoma"/>
              </a:rPr>
              <a:t> </a:t>
            </a:r>
            <a:r>
              <a:rPr sz="2500" b="1" spc="60" dirty="0">
                <a:latin typeface="Tahoma"/>
                <a:cs typeface="Tahoma"/>
              </a:rPr>
              <a:t>identified</a:t>
            </a:r>
            <a:r>
              <a:rPr sz="2500" b="1" spc="10" dirty="0">
                <a:latin typeface="Tahoma"/>
                <a:cs typeface="Tahoma"/>
              </a:rPr>
              <a:t> </a:t>
            </a:r>
            <a:r>
              <a:rPr sz="2500" b="1" spc="15" dirty="0">
                <a:latin typeface="Tahoma"/>
                <a:cs typeface="Tahoma"/>
              </a:rPr>
              <a:t>specific</a:t>
            </a:r>
            <a:r>
              <a:rPr sz="2500" b="1" spc="10" dirty="0">
                <a:latin typeface="Tahoma"/>
                <a:cs typeface="Tahoma"/>
              </a:rPr>
              <a:t> </a:t>
            </a:r>
            <a:r>
              <a:rPr sz="2500" b="1" spc="45" dirty="0">
                <a:latin typeface="Tahoma"/>
                <a:cs typeface="Tahoma"/>
              </a:rPr>
              <a:t>columns</a:t>
            </a:r>
            <a:r>
              <a:rPr sz="2500" b="1" spc="10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out </a:t>
            </a:r>
            <a:r>
              <a:rPr sz="2500" b="1" spc="-720" dirty="0">
                <a:latin typeface="Tahoma"/>
                <a:cs typeface="Tahoma"/>
              </a:rPr>
              <a:t> </a:t>
            </a:r>
            <a:r>
              <a:rPr sz="2500" b="1" spc="60" dirty="0">
                <a:latin typeface="Tahoma"/>
                <a:cs typeface="Tahoma"/>
              </a:rPr>
              <a:t>of </a:t>
            </a:r>
            <a:r>
              <a:rPr sz="2500" b="1" spc="85" dirty="0">
                <a:latin typeface="Tahoma"/>
                <a:cs typeface="Tahoma"/>
              </a:rPr>
              <a:t>65 </a:t>
            </a:r>
            <a:r>
              <a:rPr sz="2500" b="1" spc="65" dirty="0">
                <a:latin typeface="Tahoma"/>
                <a:cs typeface="Tahoma"/>
              </a:rPr>
              <a:t>that </a:t>
            </a:r>
            <a:r>
              <a:rPr sz="2500" b="1" spc="135" dirty="0">
                <a:latin typeface="Tahoma"/>
                <a:cs typeface="Tahoma"/>
              </a:rPr>
              <a:t>were </a:t>
            </a:r>
            <a:r>
              <a:rPr sz="2500" b="1" spc="95" dirty="0">
                <a:latin typeface="Tahoma"/>
                <a:cs typeface="Tahoma"/>
              </a:rPr>
              <a:t>relevant </a:t>
            </a:r>
            <a:r>
              <a:rPr sz="2500" b="1" spc="45" dirty="0">
                <a:latin typeface="Tahoma"/>
                <a:cs typeface="Tahoma"/>
              </a:rPr>
              <a:t>to </a:t>
            </a:r>
            <a:r>
              <a:rPr sz="2500" b="1" spc="30" dirty="0">
                <a:latin typeface="Tahoma"/>
                <a:cs typeface="Tahoma"/>
              </a:rPr>
              <a:t>the </a:t>
            </a:r>
            <a:r>
              <a:rPr sz="2500" b="1" spc="35" dirty="0">
                <a:latin typeface="Tahoma"/>
                <a:cs typeface="Tahoma"/>
              </a:rPr>
              <a:t> </a:t>
            </a:r>
            <a:r>
              <a:rPr sz="2500" b="1" spc="90" dirty="0">
                <a:latin typeface="Tahoma"/>
                <a:cs typeface="Tahoma"/>
              </a:rPr>
              <a:t>dataset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02083" y="2832680"/>
            <a:ext cx="6523355" cy="227584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780"/>
              </a:spcBef>
            </a:pPr>
            <a:r>
              <a:rPr sz="2500" b="1" spc="45" dirty="0">
                <a:latin typeface="Tahoma"/>
                <a:cs typeface="Tahoma"/>
              </a:rPr>
              <a:t>CLEANING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235"/>
              </a:spcBef>
            </a:pPr>
            <a:r>
              <a:rPr sz="2500" b="1" spc="114" dirty="0">
                <a:latin typeface="Tahoma"/>
                <a:cs typeface="Tahoma"/>
              </a:rPr>
              <a:t>Cleaning </a:t>
            </a:r>
            <a:r>
              <a:rPr sz="2500" b="1" spc="100" dirty="0">
                <a:latin typeface="Tahoma"/>
                <a:cs typeface="Tahoma"/>
              </a:rPr>
              <a:t>involved </a:t>
            </a:r>
            <a:r>
              <a:rPr sz="2500" b="1" spc="114" dirty="0">
                <a:latin typeface="Tahoma"/>
                <a:cs typeface="Tahoma"/>
              </a:rPr>
              <a:t>removing </a:t>
            </a:r>
            <a:r>
              <a:rPr sz="2500" b="1" spc="50" dirty="0">
                <a:latin typeface="Tahoma"/>
                <a:cs typeface="Tahoma"/>
              </a:rPr>
              <a:t>missing </a:t>
            </a:r>
            <a:r>
              <a:rPr sz="2500" b="1" spc="55" dirty="0">
                <a:latin typeface="Tahoma"/>
                <a:cs typeface="Tahoma"/>
              </a:rPr>
              <a:t> </a:t>
            </a:r>
            <a:r>
              <a:rPr sz="2500" b="1" spc="80" dirty="0">
                <a:latin typeface="Tahoma"/>
                <a:cs typeface="Tahoma"/>
              </a:rPr>
              <a:t>values</a:t>
            </a:r>
            <a:r>
              <a:rPr sz="2500" b="1" spc="15" dirty="0">
                <a:latin typeface="Tahoma"/>
                <a:cs typeface="Tahoma"/>
              </a:rPr>
              <a:t> </a:t>
            </a:r>
            <a:r>
              <a:rPr sz="2500" b="1" spc="40" dirty="0">
                <a:latin typeface="Tahoma"/>
                <a:cs typeface="Tahoma"/>
              </a:rPr>
              <a:t>in</a:t>
            </a:r>
            <a:r>
              <a:rPr sz="2500" b="1" spc="20" dirty="0">
                <a:latin typeface="Tahoma"/>
                <a:cs typeface="Tahoma"/>
              </a:rPr>
              <a:t> </a:t>
            </a:r>
            <a:r>
              <a:rPr sz="2500" b="1" spc="30" dirty="0">
                <a:latin typeface="Tahoma"/>
                <a:cs typeface="Tahoma"/>
              </a:rPr>
              <a:t>the</a:t>
            </a:r>
            <a:r>
              <a:rPr sz="2500" b="1" spc="20" dirty="0">
                <a:latin typeface="Tahoma"/>
                <a:cs typeface="Tahoma"/>
              </a:rPr>
              <a:t> </a:t>
            </a:r>
            <a:r>
              <a:rPr sz="2500" b="1" spc="90" dirty="0">
                <a:latin typeface="Tahoma"/>
                <a:cs typeface="Tahoma"/>
              </a:rPr>
              <a:t>dataset</a:t>
            </a:r>
            <a:r>
              <a:rPr sz="2500" b="1" spc="15" dirty="0">
                <a:latin typeface="Tahoma"/>
                <a:cs typeface="Tahoma"/>
              </a:rPr>
              <a:t> </a:t>
            </a:r>
            <a:r>
              <a:rPr sz="2500" b="1" spc="155" dirty="0">
                <a:latin typeface="Tahoma"/>
                <a:cs typeface="Tahoma"/>
              </a:rPr>
              <a:t>and</a:t>
            </a:r>
            <a:r>
              <a:rPr sz="2500" b="1" spc="20" dirty="0">
                <a:latin typeface="Tahoma"/>
                <a:cs typeface="Tahoma"/>
              </a:rPr>
              <a:t> </a:t>
            </a:r>
            <a:r>
              <a:rPr sz="2500" b="1" spc="40" dirty="0">
                <a:latin typeface="Tahoma"/>
                <a:cs typeface="Tahoma"/>
              </a:rPr>
              <a:t>in</a:t>
            </a:r>
            <a:r>
              <a:rPr sz="2500" b="1" spc="20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othe</a:t>
            </a:r>
            <a:r>
              <a:rPr sz="2500" b="1" spc="15" dirty="0">
                <a:latin typeface="Tahoma"/>
                <a:cs typeface="Tahoma"/>
              </a:rPr>
              <a:t> </a:t>
            </a:r>
            <a:r>
              <a:rPr sz="2500" b="1" spc="30" dirty="0">
                <a:latin typeface="Tahoma"/>
                <a:cs typeface="Tahoma"/>
              </a:rPr>
              <a:t>cases </a:t>
            </a:r>
            <a:r>
              <a:rPr sz="2500" b="1" spc="-715" dirty="0">
                <a:latin typeface="Tahoma"/>
                <a:cs typeface="Tahoma"/>
              </a:rPr>
              <a:t> </a:t>
            </a:r>
            <a:r>
              <a:rPr sz="2500" b="1" spc="50" dirty="0">
                <a:latin typeface="Tahoma"/>
                <a:cs typeface="Tahoma"/>
              </a:rPr>
              <a:t>filling </a:t>
            </a:r>
            <a:r>
              <a:rPr sz="2500" b="1" spc="60" dirty="0">
                <a:latin typeface="Tahoma"/>
                <a:cs typeface="Tahoma"/>
              </a:rPr>
              <a:t>using </a:t>
            </a:r>
            <a:r>
              <a:rPr sz="2500" b="1" spc="114" dirty="0">
                <a:latin typeface="Tahoma"/>
                <a:cs typeface="Tahoma"/>
              </a:rPr>
              <a:t>back </a:t>
            </a:r>
            <a:r>
              <a:rPr sz="2500" b="1" spc="50" dirty="0">
                <a:latin typeface="Tahoma"/>
                <a:cs typeface="Tahoma"/>
              </a:rPr>
              <a:t>filling </a:t>
            </a:r>
            <a:r>
              <a:rPr sz="2500" b="1" spc="155" dirty="0">
                <a:latin typeface="Tahoma"/>
                <a:cs typeface="Tahoma"/>
              </a:rPr>
              <a:t>and </a:t>
            </a:r>
            <a:r>
              <a:rPr sz="2500" b="1" spc="170" dirty="0">
                <a:latin typeface="Tahoma"/>
                <a:cs typeface="Tahoma"/>
              </a:rPr>
              <a:t>forward </a:t>
            </a:r>
            <a:r>
              <a:rPr sz="2500" b="1" spc="175" dirty="0">
                <a:latin typeface="Tahoma"/>
                <a:cs typeface="Tahoma"/>
              </a:rPr>
              <a:t> </a:t>
            </a:r>
            <a:r>
              <a:rPr sz="2500" b="1" spc="50" dirty="0">
                <a:latin typeface="Tahoma"/>
                <a:cs typeface="Tahoma"/>
              </a:rPr>
              <a:t>filling</a:t>
            </a:r>
            <a:r>
              <a:rPr sz="2500" b="1" spc="15" dirty="0">
                <a:latin typeface="Tahoma"/>
                <a:cs typeface="Tahoma"/>
              </a:rPr>
              <a:t> </a:t>
            </a:r>
            <a:r>
              <a:rPr sz="2500" b="1" spc="50" dirty="0">
                <a:latin typeface="Tahoma"/>
                <a:cs typeface="Tahoma"/>
              </a:rPr>
              <a:t>techniques.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58182" y="6132665"/>
            <a:ext cx="5213350" cy="194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45" dirty="0">
                <a:latin typeface="Tahoma"/>
                <a:cs typeface="Tahoma"/>
              </a:rPr>
              <a:t>FORMATING</a:t>
            </a:r>
            <a:endParaRPr sz="2500">
              <a:latin typeface="Tahoma"/>
              <a:cs typeface="Tahoma"/>
            </a:endParaRPr>
          </a:p>
          <a:p>
            <a:pPr marL="75565" marR="5080">
              <a:lnSpc>
                <a:spcPct val="114999"/>
              </a:lnSpc>
              <a:spcBef>
                <a:spcPts val="1760"/>
              </a:spcBef>
            </a:pPr>
            <a:r>
              <a:rPr sz="2500" b="1" spc="100" dirty="0">
                <a:latin typeface="Tahoma"/>
                <a:cs typeface="Tahoma"/>
              </a:rPr>
              <a:t>Formating</a:t>
            </a:r>
            <a:r>
              <a:rPr sz="2500" b="1" spc="5" dirty="0">
                <a:latin typeface="Tahoma"/>
                <a:cs typeface="Tahoma"/>
              </a:rPr>
              <a:t> </a:t>
            </a:r>
            <a:r>
              <a:rPr sz="2500" b="1" spc="65" dirty="0">
                <a:latin typeface="Tahoma"/>
                <a:cs typeface="Tahoma"/>
              </a:rPr>
              <a:t>included</a:t>
            </a:r>
            <a:r>
              <a:rPr sz="2500" b="1" spc="5" dirty="0">
                <a:latin typeface="Tahoma"/>
                <a:cs typeface="Tahoma"/>
              </a:rPr>
              <a:t> </a:t>
            </a:r>
            <a:r>
              <a:rPr sz="2500" b="1" spc="80" dirty="0">
                <a:latin typeface="Tahoma"/>
                <a:cs typeface="Tahoma"/>
              </a:rPr>
              <a:t>extracting </a:t>
            </a:r>
            <a:r>
              <a:rPr sz="2500" b="1" spc="-715" dirty="0">
                <a:latin typeface="Tahoma"/>
                <a:cs typeface="Tahoma"/>
              </a:rPr>
              <a:t> </a:t>
            </a:r>
            <a:r>
              <a:rPr sz="2500" b="1" spc="100" dirty="0">
                <a:latin typeface="Tahoma"/>
                <a:cs typeface="Tahoma"/>
              </a:rPr>
              <a:t>important </a:t>
            </a:r>
            <a:r>
              <a:rPr sz="2500" b="1" spc="65" dirty="0">
                <a:latin typeface="Tahoma"/>
                <a:cs typeface="Tahoma"/>
              </a:rPr>
              <a:t>attributes </a:t>
            </a:r>
            <a:r>
              <a:rPr sz="2500" b="1" spc="105" dirty="0">
                <a:latin typeface="Tahoma"/>
                <a:cs typeface="Tahoma"/>
              </a:rPr>
              <a:t>from </a:t>
            </a:r>
            <a:r>
              <a:rPr sz="2500" b="1" spc="30" dirty="0">
                <a:latin typeface="Tahoma"/>
                <a:cs typeface="Tahoma"/>
              </a:rPr>
              <a:t>the </a:t>
            </a:r>
            <a:r>
              <a:rPr sz="2500" b="1" spc="-720" dirty="0">
                <a:latin typeface="Tahoma"/>
                <a:cs typeface="Tahoma"/>
              </a:rPr>
              <a:t> </a:t>
            </a:r>
            <a:r>
              <a:rPr sz="2500" b="1" spc="30" dirty="0">
                <a:latin typeface="Tahoma"/>
                <a:cs typeface="Tahoma"/>
              </a:rPr>
              <a:t>Json</a:t>
            </a:r>
            <a:r>
              <a:rPr sz="2500" b="1" spc="15" dirty="0">
                <a:latin typeface="Tahoma"/>
                <a:cs typeface="Tahoma"/>
              </a:rPr>
              <a:t> </a:t>
            </a:r>
            <a:r>
              <a:rPr sz="2500" b="1" spc="75" dirty="0">
                <a:latin typeface="Tahoma"/>
                <a:cs typeface="Tahoma"/>
              </a:rPr>
              <a:t>dictionaries.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02083" y="6009132"/>
            <a:ext cx="4988560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latin typeface="Tahoma"/>
                <a:cs typeface="Tahoma"/>
              </a:rPr>
              <a:t>FEATURE</a:t>
            </a:r>
            <a:r>
              <a:rPr sz="2500" b="1" spc="-85" dirty="0">
                <a:latin typeface="Tahoma"/>
                <a:cs typeface="Tahoma"/>
              </a:rPr>
              <a:t> </a:t>
            </a:r>
            <a:r>
              <a:rPr sz="2500" b="1" spc="-35" dirty="0">
                <a:latin typeface="Tahoma"/>
                <a:cs typeface="Tahoma"/>
              </a:rPr>
              <a:t>ENGINEERING</a:t>
            </a:r>
            <a:endParaRPr sz="2500">
              <a:latin typeface="Tahoma"/>
              <a:cs typeface="Tahoma"/>
            </a:endParaRPr>
          </a:p>
          <a:p>
            <a:pPr marL="81915" marR="5080">
              <a:lnSpc>
                <a:spcPct val="114999"/>
              </a:lnSpc>
              <a:spcBef>
                <a:spcPts val="2014"/>
              </a:spcBef>
            </a:pPr>
            <a:r>
              <a:rPr sz="2500" b="1" spc="145" dirty="0">
                <a:latin typeface="Tahoma"/>
                <a:cs typeface="Tahoma"/>
              </a:rPr>
              <a:t>We</a:t>
            </a:r>
            <a:r>
              <a:rPr sz="2500" b="1" dirty="0">
                <a:latin typeface="Tahoma"/>
                <a:cs typeface="Tahoma"/>
              </a:rPr>
              <a:t> </a:t>
            </a:r>
            <a:r>
              <a:rPr sz="2500" b="1" spc="110" dirty="0">
                <a:latin typeface="Tahoma"/>
                <a:cs typeface="Tahoma"/>
              </a:rPr>
              <a:t>formed</a:t>
            </a:r>
            <a:r>
              <a:rPr sz="2500" b="1" spc="5" dirty="0">
                <a:latin typeface="Tahoma"/>
                <a:cs typeface="Tahoma"/>
              </a:rPr>
              <a:t> </a:t>
            </a:r>
            <a:r>
              <a:rPr sz="2500" b="1" spc="125" dirty="0">
                <a:latin typeface="Tahoma"/>
                <a:cs typeface="Tahoma"/>
              </a:rPr>
              <a:t>new</a:t>
            </a:r>
            <a:r>
              <a:rPr sz="2500" b="1" spc="5" dirty="0">
                <a:latin typeface="Tahoma"/>
                <a:cs typeface="Tahoma"/>
              </a:rPr>
              <a:t> </a:t>
            </a:r>
            <a:r>
              <a:rPr sz="2500" b="1" spc="70" dirty="0">
                <a:latin typeface="Tahoma"/>
                <a:cs typeface="Tahoma"/>
              </a:rPr>
              <a:t>features</a:t>
            </a:r>
            <a:r>
              <a:rPr sz="2500" b="1" spc="5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like </a:t>
            </a:r>
            <a:r>
              <a:rPr sz="2500" b="1" spc="-715" dirty="0">
                <a:latin typeface="Tahoma"/>
                <a:cs typeface="Tahoma"/>
              </a:rPr>
              <a:t> </a:t>
            </a:r>
            <a:r>
              <a:rPr sz="2500" b="1" spc="90" dirty="0">
                <a:latin typeface="Tahoma"/>
                <a:cs typeface="Tahoma"/>
              </a:rPr>
              <a:t>regional_rating </a:t>
            </a:r>
            <a:r>
              <a:rPr sz="2500" b="1" spc="105" dirty="0">
                <a:latin typeface="Tahoma"/>
                <a:cs typeface="Tahoma"/>
              </a:rPr>
              <a:t>from </a:t>
            </a:r>
            <a:r>
              <a:rPr sz="2500" b="1" spc="110" dirty="0">
                <a:latin typeface="Tahoma"/>
                <a:cs typeface="Tahoma"/>
              </a:rPr>
              <a:t> </a:t>
            </a:r>
            <a:r>
              <a:rPr sz="2500" b="1" spc="80" dirty="0">
                <a:latin typeface="Tahoma"/>
                <a:cs typeface="Tahoma"/>
              </a:rPr>
              <a:t>preexisting</a:t>
            </a:r>
            <a:r>
              <a:rPr sz="2500" b="1" spc="15" dirty="0">
                <a:latin typeface="Tahoma"/>
                <a:cs typeface="Tahoma"/>
              </a:rPr>
              <a:t> </a:t>
            </a:r>
            <a:r>
              <a:rPr sz="2500" b="1" spc="55" dirty="0">
                <a:latin typeface="Tahoma"/>
                <a:cs typeface="Tahoma"/>
              </a:rPr>
              <a:t>ones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084365" y="636675"/>
            <a:ext cx="811974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Data</a:t>
            </a:r>
            <a:r>
              <a:rPr spc="-185" dirty="0"/>
              <a:t> </a:t>
            </a:r>
            <a:r>
              <a:rPr spc="254" dirty="0"/>
              <a:t>Preparation</a:t>
            </a:r>
          </a:p>
        </p:txBody>
      </p:sp>
      <p:sp>
        <p:nvSpPr>
          <p:cNvPr id="23" name="object 23"/>
          <p:cNvSpPr/>
          <p:nvPr/>
        </p:nvSpPr>
        <p:spPr>
          <a:xfrm>
            <a:off x="7020000" y="1839967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59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21209" y="758271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5" dirty="0">
                <a:latin typeface="Tahoma"/>
                <a:cs typeface="Tahoma"/>
              </a:rPr>
              <a:t>A</a:t>
            </a:r>
            <a:r>
              <a:rPr sz="1800" b="1" spc="-30" dirty="0">
                <a:latin typeface="Tahoma"/>
                <a:cs typeface="Tahoma"/>
              </a:rPr>
              <a:t>F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-320" dirty="0">
                <a:latin typeface="Tahoma"/>
                <a:cs typeface="Tahoma"/>
              </a:rPr>
              <a:t>I</a:t>
            </a:r>
            <a:r>
              <a:rPr sz="1800" b="1" spc="150" dirty="0">
                <a:latin typeface="Tahoma"/>
                <a:cs typeface="Tahoma"/>
              </a:rPr>
              <a:t>C</a:t>
            </a:r>
            <a:r>
              <a:rPr sz="1800" b="1" spc="5" dirty="0">
                <a:latin typeface="Tahoma"/>
                <a:cs typeface="Tahoma"/>
              </a:rPr>
              <a:t>U</a:t>
            </a:r>
            <a:r>
              <a:rPr sz="1800" b="1" spc="-20" dirty="0">
                <a:latin typeface="Tahoma"/>
                <a:cs typeface="Tahoma"/>
              </a:rPr>
              <a:t>R</a:t>
            </a:r>
            <a:r>
              <a:rPr sz="1800" b="1" spc="17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9059316"/>
            <a:ext cx="17521555" cy="914400"/>
            <a:chOff x="0" y="9059316"/>
            <a:chExt cx="17521555" cy="914400"/>
          </a:xfrm>
        </p:grpSpPr>
        <p:sp>
          <p:nvSpPr>
            <p:cNvPr id="26" name="object 26"/>
            <p:cNvSpPr/>
            <p:nvPr/>
          </p:nvSpPr>
          <p:spPr>
            <a:xfrm>
              <a:off x="16606860" y="905931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9479657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6873590" y="9355890"/>
            <a:ext cx="3854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</a:pPr>
            <a:r>
              <a:rPr sz="2000" b="1" spc="175" dirty="0">
                <a:latin typeface="Tahoma"/>
                <a:cs typeface="Tahoma"/>
              </a:rPr>
              <a:t>0</a:t>
            </a:r>
            <a:r>
              <a:rPr sz="2000" b="1" spc="100" dirty="0">
                <a:latin typeface="Tahoma"/>
                <a:cs typeface="Tahoma"/>
              </a:rPr>
              <a:t>9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967</Words>
  <Application>Microsoft Office PowerPoint</Application>
  <PresentationFormat>Custom</PresentationFormat>
  <Paragraphs>156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Microsoft YaHei UI</vt:lpstr>
      <vt:lpstr>Arial</vt:lpstr>
      <vt:lpstr>Calibri</vt:lpstr>
      <vt:lpstr>Tahoma</vt:lpstr>
      <vt:lpstr>Times New Roman</vt:lpstr>
      <vt:lpstr>Trebuchet MS</vt:lpstr>
      <vt:lpstr>Office Theme</vt:lpstr>
      <vt:lpstr>AFRICURA Travel Recommendation System</vt:lpstr>
      <vt:lpstr>Introducing the Dream Team: Unleashing the Power of Data  to Shape Your African Adventure!"</vt:lpstr>
      <vt:lpstr>CRISP-DM Roadmap</vt:lpstr>
      <vt:lpstr>Overview</vt:lpstr>
      <vt:lpstr>Problem Statement</vt:lpstr>
      <vt:lpstr>Business Understanding</vt:lpstr>
      <vt:lpstr>Business Understanding</vt:lpstr>
      <vt:lpstr>Data Understanding</vt:lpstr>
      <vt:lpstr>Data Preparation</vt:lpstr>
      <vt:lpstr>A map showing the distribution of attraction sites</vt:lpstr>
      <vt:lpstr>The distribution of destinations per country</vt:lpstr>
      <vt:lpstr>The distribution of attraction types per country</vt:lpstr>
      <vt:lpstr>The graph shows the top  subcategories for tourist destinations  in Africa. Bed and breakfast leads  followed by Hotel and speciality  lodging.</vt:lpstr>
      <vt:lpstr>There appears to be very little  correlation between features apart  from upper and lower price.</vt:lpstr>
      <vt:lpstr>MODELLING</vt:lpstr>
      <vt:lpstr>MODELLING</vt:lpstr>
      <vt:lpstr>MODELLING</vt:lpstr>
      <vt:lpstr>MODELLING</vt:lpstr>
      <vt:lpstr>DEPLOYMENT</vt:lpstr>
      <vt:lpstr>RECOMMENDATIONS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Africura</dc:title>
  <dc:creator>Dennis Mwanzia</dc:creator>
  <cp:keywords>DAFombJRP50,BAFgoEebhAY</cp:keywords>
  <cp:lastModifiedBy>Ian Macharia</cp:lastModifiedBy>
  <cp:revision>1</cp:revision>
  <dcterms:created xsi:type="dcterms:W3CDTF">2023-07-16T21:03:38Z</dcterms:created>
  <dcterms:modified xsi:type="dcterms:W3CDTF">2023-08-29T07:59:56Z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2023-07-16T00:00:00Z</vt:filetime>
  </property>
  <property fmtid="{D5CDD505-2E9C-101B-9397-08002B2CF9AE}" pid="3" name="Creator">
    <vt:lpwstr>Canva</vt:lpwstr>
  </property>
  <property fmtid="{D5CDD505-2E9C-101B-9397-08002B2CF9AE}" pid="4" name="LastSaved">
    <vt:filetime>2023-07-16T00:00:00Z</vt:filetime>
  </property>
</Properties>
</file>